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86" r:id="rId4"/>
    <p:sldId id="311" r:id="rId5"/>
    <p:sldId id="290" r:id="rId6"/>
    <p:sldId id="291" r:id="rId7"/>
    <p:sldId id="303" r:id="rId8"/>
    <p:sldId id="293" r:id="rId9"/>
    <p:sldId id="294" r:id="rId10"/>
    <p:sldId id="313" r:id="rId11"/>
    <p:sldId id="304" r:id="rId12"/>
    <p:sldId id="312" r:id="rId13"/>
    <p:sldId id="296" r:id="rId14"/>
    <p:sldId id="299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FF4E99-F955-E026-4351-932ACB78DD40}" name="Fernandez Soria, Christian A" initials="CF" userId="S::cafernandez12@miners.utep.edu::12e1af29-ecbc-4b65-aaf6-bc81a5c68b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BE0"/>
    <a:srgbClr val="2B858D"/>
    <a:srgbClr val="305052"/>
    <a:srgbClr val="5A959A"/>
    <a:srgbClr val="053E49"/>
    <a:srgbClr val="5D969B"/>
    <a:srgbClr val="C5C8E7"/>
    <a:srgbClr val="D3D8D8"/>
    <a:srgbClr val="0D545B"/>
    <a:srgbClr val="98B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77516" autoAdjust="0"/>
  </p:normalViewPr>
  <p:slideViewPr>
    <p:cSldViewPr snapToGrid="0">
      <p:cViewPr varScale="1">
        <p:scale>
          <a:sx n="64" d="100"/>
          <a:sy n="64" d="100"/>
        </p:scale>
        <p:origin x="1642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ez Soria, Christian A" userId="12e1af29-ecbc-4b65-aaf6-bc81a5c68b5a" providerId="ADAL" clId="{4997412C-8F8D-4760-B096-9099F55D08DE}"/>
    <pc:docChg chg="modSld">
      <pc:chgData name="Fernandez Soria, Christian A" userId="12e1af29-ecbc-4b65-aaf6-bc81a5c68b5a" providerId="ADAL" clId="{4997412C-8F8D-4760-B096-9099F55D08DE}" dt="2025-06-03T17:12:02.100" v="1" actId="6549"/>
      <pc:docMkLst>
        <pc:docMk/>
      </pc:docMkLst>
      <pc:sldChg chg="modNotesTx">
        <pc:chgData name="Fernandez Soria, Christian A" userId="12e1af29-ecbc-4b65-aaf6-bc81a5c68b5a" providerId="ADAL" clId="{4997412C-8F8D-4760-B096-9099F55D08DE}" dt="2025-06-03T17:11:58.263" v="0" actId="6549"/>
        <pc:sldMkLst>
          <pc:docMk/>
          <pc:sldMk cId="494659294" sldId="286"/>
        </pc:sldMkLst>
      </pc:sldChg>
      <pc:sldChg chg="modNotesTx">
        <pc:chgData name="Fernandez Soria, Christian A" userId="12e1af29-ecbc-4b65-aaf6-bc81a5c68b5a" providerId="ADAL" clId="{4997412C-8F8D-4760-B096-9099F55D08DE}" dt="2025-06-03T17:12:02.100" v="1" actId="6549"/>
        <pc:sldMkLst>
          <pc:docMk/>
          <pc:sldMk cId="388448697" sldId="311"/>
        </pc:sldMkLst>
      </pc:sldChg>
    </pc:docChg>
  </pc:docChgLst>
  <pc:docChgLst>
    <pc:chgData name="Fernandez Soria, Christian A" userId="12e1af29-ecbc-4b65-aaf6-bc81a5c68b5a" providerId="ADAL" clId="{92035B8F-8D17-48EC-A570-F777AA10AC2E}"/>
    <pc:docChg chg="undo custSel addSld delSld modSld">
      <pc:chgData name="Fernandez Soria, Christian A" userId="12e1af29-ecbc-4b65-aaf6-bc81a5c68b5a" providerId="ADAL" clId="{92035B8F-8D17-48EC-A570-F777AA10AC2E}" dt="2025-04-11T03:29:25.119" v="507"/>
      <pc:docMkLst>
        <pc:docMk/>
      </pc:docMkLst>
      <pc:sldChg chg="modSp mod">
        <pc:chgData name="Fernandez Soria, Christian A" userId="12e1af29-ecbc-4b65-aaf6-bc81a5c68b5a" providerId="ADAL" clId="{92035B8F-8D17-48EC-A570-F777AA10AC2E}" dt="2025-03-12T00:29:39.728" v="12" actId="20577"/>
        <pc:sldMkLst>
          <pc:docMk/>
          <pc:sldMk cId="2230040903" sldId="256"/>
        </pc:sldMkLst>
        <pc:spChg chg="mod">
          <ac:chgData name="Fernandez Soria, Christian A" userId="12e1af29-ecbc-4b65-aaf6-bc81a5c68b5a" providerId="ADAL" clId="{92035B8F-8D17-48EC-A570-F777AA10AC2E}" dt="2025-03-12T00:29:39.728" v="12" actId="20577"/>
          <ac:spMkLst>
            <pc:docMk/>
            <pc:sldMk cId="2230040903" sldId="256"/>
            <ac:spMk id="14" creationId="{81F5150A-65BD-71BB-8281-51A40B7D1901}"/>
          </ac:spMkLst>
        </pc:spChg>
      </pc:sldChg>
      <pc:sldChg chg="delSp modSp mod modNotesTx">
        <pc:chgData name="Fernandez Soria, Christian A" userId="12e1af29-ecbc-4b65-aaf6-bc81a5c68b5a" providerId="ADAL" clId="{92035B8F-8D17-48EC-A570-F777AA10AC2E}" dt="2025-03-18T07:17:01.664" v="457" actId="478"/>
        <pc:sldMkLst>
          <pc:docMk/>
          <pc:sldMk cId="1170036757" sldId="276"/>
        </pc:sldMkLst>
        <pc:spChg chg="mod">
          <ac:chgData name="Fernandez Soria, Christian A" userId="12e1af29-ecbc-4b65-aaf6-bc81a5c68b5a" providerId="ADAL" clId="{92035B8F-8D17-48EC-A570-F777AA10AC2E}" dt="2025-03-18T07:07:29.171" v="351" actId="1076"/>
          <ac:spMkLst>
            <pc:docMk/>
            <pc:sldMk cId="1170036757" sldId="276"/>
            <ac:spMk id="4" creationId="{9183FCD4-D17B-5CFD-9CC4-AB155C3C06D3}"/>
          </ac:spMkLst>
        </pc:spChg>
        <pc:spChg chg="mod">
          <ac:chgData name="Fernandez Soria, Christian A" userId="12e1af29-ecbc-4b65-aaf6-bc81a5c68b5a" providerId="ADAL" clId="{92035B8F-8D17-48EC-A570-F777AA10AC2E}" dt="2025-03-18T07:07:24.380" v="350" actId="1076"/>
          <ac:spMkLst>
            <pc:docMk/>
            <pc:sldMk cId="1170036757" sldId="276"/>
            <ac:spMk id="12" creationId="{E6CD89E1-9A2A-D43B-EDBC-55EC75F28EDF}"/>
          </ac:spMkLst>
        </pc:spChg>
        <pc:spChg chg="mod">
          <ac:chgData name="Fernandez Soria, Christian A" userId="12e1af29-ecbc-4b65-aaf6-bc81a5c68b5a" providerId="ADAL" clId="{92035B8F-8D17-48EC-A570-F777AA10AC2E}" dt="2025-03-18T07:07:39.531" v="353" actId="1076"/>
          <ac:spMkLst>
            <pc:docMk/>
            <pc:sldMk cId="1170036757" sldId="276"/>
            <ac:spMk id="25" creationId="{BFE8E935-CC86-87D9-0156-0C1845691992}"/>
          </ac:spMkLst>
        </pc:spChg>
        <pc:spChg chg="mod">
          <ac:chgData name="Fernandez Soria, Christian A" userId="12e1af29-ecbc-4b65-aaf6-bc81a5c68b5a" providerId="ADAL" clId="{92035B8F-8D17-48EC-A570-F777AA10AC2E}" dt="2025-03-18T07:07:33.852" v="352" actId="1076"/>
          <ac:spMkLst>
            <pc:docMk/>
            <pc:sldMk cId="1170036757" sldId="276"/>
            <ac:spMk id="27" creationId="{4801A7CE-7467-9B38-AA4D-8B2C49F3662F}"/>
          </ac:spMkLst>
        </pc:spChg>
        <pc:picChg chg="mod">
          <ac:chgData name="Fernandez Soria, Christian A" userId="12e1af29-ecbc-4b65-aaf6-bc81a5c68b5a" providerId="ADAL" clId="{92035B8F-8D17-48EC-A570-F777AA10AC2E}" dt="2025-03-18T07:07:43.161" v="354" actId="1076"/>
          <ac:picMkLst>
            <pc:docMk/>
            <pc:sldMk cId="1170036757" sldId="276"/>
            <ac:picMk id="35" creationId="{BB57903F-239E-3565-1829-BEDC3E58A62C}"/>
          </ac:picMkLst>
        </pc:picChg>
        <pc:picChg chg="mod">
          <ac:chgData name="Fernandez Soria, Christian A" userId="12e1af29-ecbc-4b65-aaf6-bc81a5c68b5a" providerId="ADAL" clId="{92035B8F-8D17-48EC-A570-F777AA10AC2E}" dt="2025-03-18T07:07:49.551" v="356" actId="1076"/>
          <ac:picMkLst>
            <pc:docMk/>
            <pc:sldMk cId="1170036757" sldId="276"/>
            <ac:picMk id="42" creationId="{2CF85E64-F1CB-0658-01B5-0D349E6A599B}"/>
          </ac:picMkLst>
        </pc:picChg>
      </pc:sldChg>
      <pc:sldChg chg="addSp delSp modSp mod">
        <pc:chgData name="Fernandez Soria, Christian A" userId="12e1af29-ecbc-4b65-aaf6-bc81a5c68b5a" providerId="ADAL" clId="{92035B8F-8D17-48EC-A570-F777AA10AC2E}" dt="2025-03-18T07:10:57.447" v="392" actId="1076"/>
        <pc:sldMkLst>
          <pc:docMk/>
          <pc:sldMk cId="494659294" sldId="286"/>
        </pc:sldMkLst>
        <pc:spChg chg="mod">
          <ac:chgData name="Fernandez Soria, Christian A" userId="12e1af29-ecbc-4b65-aaf6-bc81a5c68b5a" providerId="ADAL" clId="{92035B8F-8D17-48EC-A570-F777AA10AC2E}" dt="2025-03-18T07:08:27.768" v="366" actId="20577"/>
          <ac:spMkLst>
            <pc:docMk/>
            <pc:sldMk cId="494659294" sldId="286"/>
            <ac:spMk id="2" creationId="{AC12014B-7D21-4A65-B8E1-6E9123B2F96E}"/>
          </ac:spMkLst>
        </pc:spChg>
        <pc:spChg chg="add mod">
          <ac:chgData name="Fernandez Soria, Christian A" userId="12e1af29-ecbc-4b65-aaf6-bc81a5c68b5a" providerId="ADAL" clId="{92035B8F-8D17-48EC-A570-F777AA10AC2E}" dt="2025-03-18T07:10:57.447" v="392" actId="1076"/>
          <ac:spMkLst>
            <pc:docMk/>
            <pc:sldMk cId="494659294" sldId="286"/>
            <ac:spMk id="4" creationId="{ACF8FA54-17E9-D8A1-358D-2131E962A5EC}"/>
          </ac:spMkLst>
        </pc:spChg>
        <pc:spChg chg="add mod">
          <ac:chgData name="Fernandez Soria, Christian A" userId="12e1af29-ecbc-4b65-aaf6-bc81a5c68b5a" providerId="ADAL" clId="{92035B8F-8D17-48EC-A570-F777AA10AC2E}" dt="2025-03-18T07:10:53.272" v="391" actId="207"/>
          <ac:spMkLst>
            <pc:docMk/>
            <pc:sldMk cId="494659294" sldId="286"/>
            <ac:spMk id="5" creationId="{46EA19FE-B67C-663C-329D-7037D9AE62CD}"/>
          </ac:spMkLst>
        </pc:spChg>
        <pc:spChg chg="add mod">
          <ac:chgData name="Fernandez Soria, Christian A" userId="12e1af29-ecbc-4b65-aaf6-bc81a5c68b5a" providerId="ADAL" clId="{92035B8F-8D17-48EC-A570-F777AA10AC2E}" dt="2025-03-18T07:10:53.272" v="391" actId="207"/>
          <ac:spMkLst>
            <pc:docMk/>
            <pc:sldMk cId="494659294" sldId="286"/>
            <ac:spMk id="8" creationId="{34A24183-1620-7BB6-680B-0588807153CD}"/>
          </ac:spMkLst>
        </pc:spChg>
        <pc:spChg chg="add mod">
          <ac:chgData name="Fernandez Soria, Christian A" userId="12e1af29-ecbc-4b65-aaf6-bc81a5c68b5a" providerId="ADAL" clId="{92035B8F-8D17-48EC-A570-F777AA10AC2E}" dt="2025-03-18T07:10:53.272" v="391" actId="207"/>
          <ac:spMkLst>
            <pc:docMk/>
            <pc:sldMk cId="494659294" sldId="286"/>
            <ac:spMk id="9" creationId="{AA93CF6B-7C49-7917-ABF4-6B2918D39589}"/>
          </ac:spMkLst>
        </pc:spChg>
        <pc:spChg chg="add mod">
          <ac:chgData name="Fernandez Soria, Christian A" userId="12e1af29-ecbc-4b65-aaf6-bc81a5c68b5a" providerId="ADAL" clId="{92035B8F-8D17-48EC-A570-F777AA10AC2E}" dt="2025-03-18T07:10:53.272" v="391" actId="207"/>
          <ac:spMkLst>
            <pc:docMk/>
            <pc:sldMk cId="494659294" sldId="286"/>
            <ac:spMk id="18" creationId="{81BE75B2-25B5-4399-CFA3-E40B95A77D42}"/>
          </ac:spMkLst>
        </pc:spChg>
        <pc:spChg chg="add del">
          <ac:chgData name="Fernandez Soria, Christian A" userId="12e1af29-ecbc-4b65-aaf6-bc81a5c68b5a" providerId="ADAL" clId="{92035B8F-8D17-48EC-A570-F777AA10AC2E}" dt="2025-03-18T07:08:07.023" v="359" actId="478"/>
          <ac:spMkLst>
            <pc:docMk/>
            <pc:sldMk cId="494659294" sldId="286"/>
            <ac:spMk id="28" creationId="{9AECDB56-B8E3-6F92-2BD4-0D262C5000C9}"/>
          </ac:spMkLst>
        </pc:spChg>
        <pc:spChg chg="mod">
          <ac:chgData name="Fernandez Soria, Christian A" userId="12e1af29-ecbc-4b65-aaf6-bc81a5c68b5a" providerId="ADAL" clId="{92035B8F-8D17-48EC-A570-F777AA10AC2E}" dt="2025-03-18T04:08:49.526" v="160" actId="404"/>
          <ac:spMkLst>
            <pc:docMk/>
            <pc:sldMk cId="494659294" sldId="286"/>
            <ac:spMk id="40" creationId="{F29A80DD-E01A-D94C-F422-DBC65FBE8338}"/>
          </ac:spMkLst>
        </pc:spChg>
        <pc:picChg chg="add mod">
          <ac:chgData name="Fernandez Soria, Christian A" userId="12e1af29-ecbc-4b65-aaf6-bc81a5c68b5a" providerId="ADAL" clId="{92035B8F-8D17-48EC-A570-F777AA10AC2E}" dt="2025-03-18T07:10:33.185" v="387" actId="1076"/>
          <ac:picMkLst>
            <pc:docMk/>
            <pc:sldMk cId="494659294" sldId="286"/>
            <ac:picMk id="11" creationId="{99A10926-1911-3EC8-221A-7245130F6613}"/>
          </ac:picMkLst>
        </pc:picChg>
        <pc:picChg chg="add mod">
          <ac:chgData name="Fernandez Soria, Christian A" userId="12e1af29-ecbc-4b65-aaf6-bc81a5c68b5a" providerId="ADAL" clId="{92035B8F-8D17-48EC-A570-F777AA10AC2E}" dt="2025-03-18T07:10:41.097" v="389" actId="1076"/>
          <ac:picMkLst>
            <pc:docMk/>
            <pc:sldMk cId="494659294" sldId="286"/>
            <ac:picMk id="13" creationId="{0F5383EC-8DDF-533D-DE7F-E2210E15C719}"/>
          </ac:picMkLst>
        </pc:picChg>
        <pc:picChg chg="add mod">
          <ac:chgData name="Fernandez Soria, Christian A" userId="12e1af29-ecbc-4b65-aaf6-bc81a5c68b5a" providerId="ADAL" clId="{92035B8F-8D17-48EC-A570-F777AA10AC2E}" dt="2025-03-18T07:10:43.733" v="390" actId="1076"/>
          <ac:picMkLst>
            <pc:docMk/>
            <pc:sldMk cId="494659294" sldId="286"/>
            <ac:picMk id="14" creationId="{6742E267-A0DF-48A8-A3CB-4EF592293D89}"/>
          </ac:picMkLst>
        </pc:picChg>
        <pc:picChg chg="add mod">
          <ac:chgData name="Fernandez Soria, Christian A" userId="12e1af29-ecbc-4b65-aaf6-bc81a5c68b5a" providerId="ADAL" clId="{92035B8F-8D17-48EC-A570-F777AA10AC2E}" dt="2025-03-18T07:10:38.230" v="388" actId="1076"/>
          <ac:picMkLst>
            <pc:docMk/>
            <pc:sldMk cId="494659294" sldId="286"/>
            <ac:picMk id="19" creationId="{9A6011F4-E7C8-4066-ADC3-E6E8DE716718}"/>
          </ac:picMkLst>
        </pc:picChg>
      </pc:sldChg>
      <pc:sldChg chg="delSp mod">
        <pc:chgData name="Fernandez Soria, Christian A" userId="12e1af29-ecbc-4b65-aaf6-bc81a5c68b5a" providerId="ADAL" clId="{92035B8F-8D17-48EC-A570-F777AA10AC2E}" dt="2025-03-18T07:09:20.283" v="381" actId="478"/>
        <pc:sldMkLst>
          <pc:docMk/>
          <pc:sldMk cId="3839674160" sldId="289"/>
        </pc:sldMkLst>
      </pc:sldChg>
      <pc:sldChg chg="addSp delSp modSp mod modNotesTx">
        <pc:chgData name="Fernandez Soria, Christian A" userId="12e1af29-ecbc-4b65-aaf6-bc81a5c68b5a" providerId="ADAL" clId="{92035B8F-8D17-48EC-A570-F777AA10AC2E}" dt="2025-03-18T07:15:58.504" v="456"/>
        <pc:sldMkLst>
          <pc:docMk/>
          <pc:sldMk cId="813156650" sldId="290"/>
        </pc:sldMkLst>
        <pc:spChg chg="add mod">
          <ac:chgData name="Fernandez Soria, Christian A" userId="12e1af29-ecbc-4b65-aaf6-bc81a5c68b5a" providerId="ADAL" clId="{92035B8F-8D17-48EC-A570-F777AA10AC2E}" dt="2025-03-18T07:15:58.504" v="456"/>
          <ac:spMkLst>
            <pc:docMk/>
            <pc:sldMk cId="813156650" sldId="290"/>
            <ac:spMk id="38" creationId="{6670EF30-7477-EE98-82BA-2998A8661F7D}"/>
          </ac:spMkLst>
        </pc:spChg>
        <pc:spChg chg="add mod">
          <ac:chgData name="Fernandez Soria, Christian A" userId="12e1af29-ecbc-4b65-aaf6-bc81a5c68b5a" providerId="ADAL" clId="{92035B8F-8D17-48EC-A570-F777AA10AC2E}" dt="2025-03-18T07:15:58.504" v="456"/>
          <ac:spMkLst>
            <pc:docMk/>
            <pc:sldMk cId="813156650" sldId="290"/>
            <ac:spMk id="39" creationId="{06ACF21C-BC34-67FD-4101-5E941C0BEA66}"/>
          </ac:spMkLst>
        </pc:spChg>
        <pc:spChg chg="add mod">
          <ac:chgData name="Fernandez Soria, Christian A" userId="12e1af29-ecbc-4b65-aaf6-bc81a5c68b5a" providerId="ADAL" clId="{92035B8F-8D17-48EC-A570-F777AA10AC2E}" dt="2025-03-18T07:15:58.504" v="456"/>
          <ac:spMkLst>
            <pc:docMk/>
            <pc:sldMk cId="813156650" sldId="290"/>
            <ac:spMk id="40" creationId="{BF4F3E1F-9A14-8CE3-DE61-B3EC80A72C72}"/>
          </ac:spMkLst>
        </pc:spChg>
        <pc:spChg chg="add mod">
          <ac:chgData name="Fernandez Soria, Christian A" userId="12e1af29-ecbc-4b65-aaf6-bc81a5c68b5a" providerId="ADAL" clId="{92035B8F-8D17-48EC-A570-F777AA10AC2E}" dt="2025-03-18T07:15:58.504" v="456"/>
          <ac:spMkLst>
            <pc:docMk/>
            <pc:sldMk cId="813156650" sldId="290"/>
            <ac:spMk id="41" creationId="{7E9D6605-41A4-904C-1D26-950BFF6B9C35}"/>
          </ac:spMkLst>
        </pc:spChg>
        <pc:spChg chg="add mod">
          <ac:chgData name="Fernandez Soria, Christian A" userId="12e1af29-ecbc-4b65-aaf6-bc81a5c68b5a" providerId="ADAL" clId="{92035B8F-8D17-48EC-A570-F777AA10AC2E}" dt="2025-03-18T07:15:58.504" v="456"/>
          <ac:spMkLst>
            <pc:docMk/>
            <pc:sldMk cId="813156650" sldId="290"/>
            <ac:spMk id="45" creationId="{FD8772E8-69B4-EC4E-5B62-B2A4174F10E7}"/>
          </ac:spMkLst>
        </pc:spChg>
        <pc:picChg chg="add mod">
          <ac:chgData name="Fernandez Soria, Christian A" userId="12e1af29-ecbc-4b65-aaf6-bc81a5c68b5a" providerId="ADAL" clId="{92035B8F-8D17-48EC-A570-F777AA10AC2E}" dt="2025-03-18T07:15:58.504" v="456"/>
          <ac:picMkLst>
            <pc:docMk/>
            <pc:sldMk cId="813156650" sldId="290"/>
            <ac:picMk id="42" creationId="{33C2FCA5-050A-019C-0D9E-5D6217E4D49E}"/>
          </ac:picMkLst>
        </pc:picChg>
        <pc:picChg chg="add mod">
          <ac:chgData name="Fernandez Soria, Christian A" userId="12e1af29-ecbc-4b65-aaf6-bc81a5c68b5a" providerId="ADAL" clId="{92035B8F-8D17-48EC-A570-F777AA10AC2E}" dt="2025-03-18T07:15:58.504" v="456"/>
          <ac:picMkLst>
            <pc:docMk/>
            <pc:sldMk cId="813156650" sldId="290"/>
            <ac:picMk id="43" creationId="{0C9B3601-6513-EA19-32FF-D065C91BB545}"/>
          </ac:picMkLst>
        </pc:picChg>
        <pc:picChg chg="add mod">
          <ac:chgData name="Fernandez Soria, Christian A" userId="12e1af29-ecbc-4b65-aaf6-bc81a5c68b5a" providerId="ADAL" clId="{92035B8F-8D17-48EC-A570-F777AA10AC2E}" dt="2025-03-18T07:15:58.504" v="456"/>
          <ac:picMkLst>
            <pc:docMk/>
            <pc:sldMk cId="813156650" sldId="290"/>
            <ac:picMk id="44" creationId="{07206EDB-BEF3-7C85-6562-5AC27E43F10C}"/>
          </ac:picMkLst>
        </pc:picChg>
        <pc:picChg chg="add mod">
          <ac:chgData name="Fernandez Soria, Christian A" userId="12e1af29-ecbc-4b65-aaf6-bc81a5c68b5a" providerId="ADAL" clId="{92035B8F-8D17-48EC-A570-F777AA10AC2E}" dt="2025-03-18T07:15:58.504" v="456"/>
          <ac:picMkLst>
            <pc:docMk/>
            <pc:sldMk cId="813156650" sldId="290"/>
            <ac:picMk id="46" creationId="{26528AF5-2877-664D-62A7-CB8D2EC6CD7D}"/>
          </ac:picMkLst>
        </pc:picChg>
      </pc:sldChg>
      <pc:sldChg chg="addSp modSp modNotesTx">
        <pc:chgData name="Fernandez Soria, Christian A" userId="12e1af29-ecbc-4b65-aaf6-bc81a5c68b5a" providerId="ADAL" clId="{92035B8F-8D17-48EC-A570-F777AA10AC2E}" dt="2025-03-18T07:11:10.568" v="395"/>
        <pc:sldMkLst>
          <pc:docMk/>
          <pc:sldMk cId="1846874499" sldId="291"/>
        </pc:sldMkLst>
        <pc:spChg chg="add mod">
          <ac:chgData name="Fernandez Soria, Christian A" userId="12e1af29-ecbc-4b65-aaf6-bc81a5c68b5a" providerId="ADAL" clId="{92035B8F-8D17-48EC-A570-F777AA10AC2E}" dt="2025-03-18T07:11:10.568" v="395"/>
          <ac:spMkLst>
            <pc:docMk/>
            <pc:sldMk cId="1846874499" sldId="291"/>
            <ac:spMk id="12" creationId="{22C2F6FE-C0E8-6263-5329-616E506C2DB9}"/>
          </ac:spMkLst>
        </pc:spChg>
        <pc:spChg chg="add mod">
          <ac:chgData name="Fernandez Soria, Christian A" userId="12e1af29-ecbc-4b65-aaf6-bc81a5c68b5a" providerId="ADAL" clId="{92035B8F-8D17-48EC-A570-F777AA10AC2E}" dt="2025-03-18T07:11:10.568" v="395"/>
          <ac:spMkLst>
            <pc:docMk/>
            <pc:sldMk cId="1846874499" sldId="291"/>
            <ac:spMk id="15" creationId="{D5862D21-AA11-7858-10EA-93CD9472E032}"/>
          </ac:spMkLst>
        </pc:spChg>
        <pc:spChg chg="add mod">
          <ac:chgData name="Fernandez Soria, Christian A" userId="12e1af29-ecbc-4b65-aaf6-bc81a5c68b5a" providerId="ADAL" clId="{92035B8F-8D17-48EC-A570-F777AA10AC2E}" dt="2025-03-18T07:11:10.568" v="395"/>
          <ac:spMkLst>
            <pc:docMk/>
            <pc:sldMk cId="1846874499" sldId="291"/>
            <ac:spMk id="16" creationId="{FD2F173C-0E76-1074-3DEB-3A873DA84742}"/>
          </ac:spMkLst>
        </pc:spChg>
        <pc:spChg chg="add mod">
          <ac:chgData name="Fernandez Soria, Christian A" userId="12e1af29-ecbc-4b65-aaf6-bc81a5c68b5a" providerId="ADAL" clId="{92035B8F-8D17-48EC-A570-F777AA10AC2E}" dt="2025-03-18T07:11:10.568" v="395"/>
          <ac:spMkLst>
            <pc:docMk/>
            <pc:sldMk cId="1846874499" sldId="291"/>
            <ac:spMk id="19" creationId="{18C41ED7-36AF-6332-A706-6C1D51F994AB}"/>
          </ac:spMkLst>
        </pc:spChg>
        <pc:spChg chg="add mod">
          <ac:chgData name="Fernandez Soria, Christian A" userId="12e1af29-ecbc-4b65-aaf6-bc81a5c68b5a" providerId="ADAL" clId="{92035B8F-8D17-48EC-A570-F777AA10AC2E}" dt="2025-03-18T07:11:10.568" v="395"/>
          <ac:spMkLst>
            <pc:docMk/>
            <pc:sldMk cId="1846874499" sldId="291"/>
            <ac:spMk id="23" creationId="{F84A1BA3-E1D6-437A-9B62-67A12D04FA77}"/>
          </ac:spMkLst>
        </pc:spChg>
        <pc:picChg chg="add mod">
          <ac:chgData name="Fernandez Soria, Christian A" userId="12e1af29-ecbc-4b65-aaf6-bc81a5c68b5a" providerId="ADAL" clId="{92035B8F-8D17-48EC-A570-F777AA10AC2E}" dt="2025-03-18T07:11:10.568" v="395"/>
          <ac:picMkLst>
            <pc:docMk/>
            <pc:sldMk cId="1846874499" sldId="291"/>
            <ac:picMk id="20" creationId="{E76E8B7B-5841-874A-03D1-11D6F7093B23}"/>
          </ac:picMkLst>
        </pc:picChg>
        <pc:picChg chg="add mod">
          <ac:chgData name="Fernandez Soria, Christian A" userId="12e1af29-ecbc-4b65-aaf6-bc81a5c68b5a" providerId="ADAL" clId="{92035B8F-8D17-48EC-A570-F777AA10AC2E}" dt="2025-03-18T07:11:10.568" v="395"/>
          <ac:picMkLst>
            <pc:docMk/>
            <pc:sldMk cId="1846874499" sldId="291"/>
            <ac:picMk id="21" creationId="{39E14532-A4D0-2348-6E17-E96D49DE45F0}"/>
          </ac:picMkLst>
        </pc:picChg>
        <pc:picChg chg="add mod">
          <ac:chgData name="Fernandez Soria, Christian A" userId="12e1af29-ecbc-4b65-aaf6-bc81a5c68b5a" providerId="ADAL" clId="{92035B8F-8D17-48EC-A570-F777AA10AC2E}" dt="2025-03-18T07:11:10.568" v="395"/>
          <ac:picMkLst>
            <pc:docMk/>
            <pc:sldMk cId="1846874499" sldId="291"/>
            <ac:picMk id="22" creationId="{2089DD8E-1CB6-74E3-8F9A-CBA8EA1ACC35}"/>
          </ac:picMkLst>
        </pc:picChg>
        <pc:picChg chg="add mod">
          <ac:chgData name="Fernandez Soria, Christian A" userId="12e1af29-ecbc-4b65-aaf6-bc81a5c68b5a" providerId="ADAL" clId="{92035B8F-8D17-48EC-A570-F777AA10AC2E}" dt="2025-03-18T07:11:10.568" v="395"/>
          <ac:picMkLst>
            <pc:docMk/>
            <pc:sldMk cId="1846874499" sldId="291"/>
            <ac:picMk id="24" creationId="{0C0CE438-3250-BDC0-5BE9-9246E9CA822B}"/>
          </ac:picMkLst>
        </pc:picChg>
      </pc:sldChg>
      <pc:sldChg chg="addSp modSp">
        <pc:chgData name="Fernandez Soria, Christian A" userId="12e1af29-ecbc-4b65-aaf6-bc81a5c68b5a" providerId="ADAL" clId="{92035B8F-8D17-48EC-A570-F777AA10AC2E}" dt="2025-03-18T07:12:16.260" v="406"/>
        <pc:sldMkLst>
          <pc:docMk/>
          <pc:sldMk cId="2376751465" sldId="293"/>
        </pc:sldMkLst>
        <pc:spChg chg="add mod">
          <ac:chgData name="Fernandez Soria, Christian A" userId="12e1af29-ecbc-4b65-aaf6-bc81a5c68b5a" providerId="ADAL" clId="{92035B8F-8D17-48EC-A570-F777AA10AC2E}" dt="2025-03-18T07:12:16.260" v="406"/>
          <ac:spMkLst>
            <pc:docMk/>
            <pc:sldMk cId="2376751465" sldId="293"/>
            <ac:spMk id="2" creationId="{585ED4F3-08AA-304E-77C7-94153DB9C240}"/>
          </ac:spMkLst>
        </pc:spChg>
        <pc:spChg chg="add mod">
          <ac:chgData name="Fernandez Soria, Christian A" userId="12e1af29-ecbc-4b65-aaf6-bc81a5c68b5a" providerId="ADAL" clId="{92035B8F-8D17-48EC-A570-F777AA10AC2E}" dt="2025-03-18T07:12:16.260" v="406"/>
          <ac:spMkLst>
            <pc:docMk/>
            <pc:sldMk cId="2376751465" sldId="293"/>
            <ac:spMk id="9" creationId="{2219876B-2582-4E32-7EBD-853714E8B7F0}"/>
          </ac:spMkLst>
        </pc:spChg>
        <pc:spChg chg="add mod">
          <ac:chgData name="Fernandez Soria, Christian A" userId="12e1af29-ecbc-4b65-aaf6-bc81a5c68b5a" providerId="ADAL" clId="{92035B8F-8D17-48EC-A570-F777AA10AC2E}" dt="2025-03-18T07:12:16.260" v="406"/>
          <ac:spMkLst>
            <pc:docMk/>
            <pc:sldMk cId="2376751465" sldId="293"/>
            <ac:spMk id="11" creationId="{2ED020E7-3602-9B4C-E191-C00AE481C738}"/>
          </ac:spMkLst>
        </pc:spChg>
        <pc:spChg chg="add mod">
          <ac:chgData name="Fernandez Soria, Christian A" userId="12e1af29-ecbc-4b65-aaf6-bc81a5c68b5a" providerId="ADAL" clId="{92035B8F-8D17-48EC-A570-F777AA10AC2E}" dt="2025-03-18T07:12:16.260" v="406"/>
          <ac:spMkLst>
            <pc:docMk/>
            <pc:sldMk cId="2376751465" sldId="293"/>
            <ac:spMk id="12" creationId="{8CC3A07D-40CD-B912-CE43-0156B42C5CF4}"/>
          </ac:spMkLst>
        </pc:spChg>
        <pc:spChg chg="add mod">
          <ac:chgData name="Fernandez Soria, Christian A" userId="12e1af29-ecbc-4b65-aaf6-bc81a5c68b5a" providerId="ADAL" clId="{92035B8F-8D17-48EC-A570-F777AA10AC2E}" dt="2025-03-18T07:12:16.260" v="406"/>
          <ac:spMkLst>
            <pc:docMk/>
            <pc:sldMk cId="2376751465" sldId="293"/>
            <ac:spMk id="16" creationId="{D93F61B6-9735-C46E-B595-5C5106FF7BAB}"/>
          </ac:spMkLst>
        </pc:spChg>
        <pc:picChg chg="add mod">
          <ac:chgData name="Fernandez Soria, Christian A" userId="12e1af29-ecbc-4b65-aaf6-bc81a5c68b5a" providerId="ADAL" clId="{92035B8F-8D17-48EC-A570-F777AA10AC2E}" dt="2025-03-18T07:12:16.260" v="406"/>
          <ac:picMkLst>
            <pc:docMk/>
            <pc:sldMk cId="2376751465" sldId="293"/>
            <ac:picMk id="13" creationId="{8C9A3344-094F-2A59-B6A1-E1589C63DC95}"/>
          </ac:picMkLst>
        </pc:picChg>
        <pc:picChg chg="add mod">
          <ac:chgData name="Fernandez Soria, Christian A" userId="12e1af29-ecbc-4b65-aaf6-bc81a5c68b5a" providerId="ADAL" clId="{92035B8F-8D17-48EC-A570-F777AA10AC2E}" dt="2025-03-18T07:12:16.260" v="406"/>
          <ac:picMkLst>
            <pc:docMk/>
            <pc:sldMk cId="2376751465" sldId="293"/>
            <ac:picMk id="14" creationId="{DBDDE96A-52C3-9FE0-CA9B-DFD27B79817A}"/>
          </ac:picMkLst>
        </pc:picChg>
        <pc:picChg chg="add mod">
          <ac:chgData name="Fernandez Soria, Christian A" userId="12e1af29-ecbc-4b65-aaf6-bc81a5c68b5a" providerId="ADAL" clId="{92035B8F-8D17-48EC-A570-F777AA10AC2E}" dt="2025-03-18T07:12:16.260" v="406"/>
          <ac:picMkLst>
            <pc:docMk/>
            <pc:sldMk cId="2376751465" sldId="293"/>
            <ac:picMk id="15" creationId="{B04B941E-43A5-B895-A184-54B551A8A4D8}"/>
          </ac:picMkLst>
        </pc:picChg>
        <pc:picChg chg="add mod">
          <ac:chgData name="Fernandez Soria, Christian A" userId="12e1af29-ecbc-4b65-aaf6-bc81a5c68b5a" providerId="ADAL" clId="{92035B8F-8D17-48EC-A570-F777AA10AC2E}" dt="2025-03-18T07:12:16.260" v="406"/>
          <ac:picMkLst>
            <pc:docMk/>
            <pc:sldMk cId="2376751465" sldId="293"/>
            <ac:picMk id="18" creationId="{3FC2F6F0-29A7-7A90-0BCA-04E3AFD10FA0}"/>
          </ac:picMkLst>
        </pc:picChg>
      </pc:sldChg>
      <pc:sldChg chg="addSp delSp modSp mod modAnim">
        <pc:chgData name="Fernandez Soria, Christian A" userId="12e1af29-ecbc-4b65-aaf6-bc81a5c68b5a" providerId="ADAL" clId="{92035B8F-8D17-48EC-A570-F777AA10AC2E}" dt="2025-04-11T03:29:25.119" v="507"/>
        <pc:sldMkLst>
          <pc:docMk/>
          <pc:sldMk cId="2312968740" sldId="294"/>
        </pc:sldMkLst>
        <pc:spChg chg="add mod">
          <ac:chgData name="Fernandez Soria, Christian A" userId="12e1af29-ecbc-4b65-aaf6-bc81a5c68b5a" providerId="ADAL" clId="{92035B8F-8D17-48EC-A570-F777AA10AC2E}" dt="2025-03-18T07:12:49.561" v="409"/>
          <ac:spMkLst>
            <pc:docMk/>
            <pc:sldMk cId="2312968740" sldId="294"/>
            <ac:spMk id="5" creationId="{C3B6D69A-21E3-3C60-DD6E-CB8E4EBEA0E1}"/>
          </ac:spMkLst>
        </pc:spChg>
        <pc:spChg chg="add mod">
          <ac:chgData name="Fernandez Soria, Christian A" userId="12e1af29-ecbc-4b65-aaf6-bc81a5c68b5a" providerId="ADAL" clId="{92035B8F-8D17-48EC-A570-F777AA10AC2E}" dt="2025-03-18T07:12:49.561" v="409"/>
          <ac:spMkLst>
            <pc:docMk/>
            <pc:sldMk cId="2312968740" sldId="294"/>
            <ac:spMk id="8" creationId="{6566CE40-C60C-C2E6-4156-932722653410}"/>
          </ac:spMkLst>
        </pc:spChg>
        <pc:spChg chg="mod">
          <ac:chgData name="Fernandez Soria, Christian A" userId="12e1af29-ecbc-4b65-aaf6-bc81a5c68b5a" providerId="ADAL" clId="{92035B8F-8D17-48EC-A570-F777AA10AC2E}" dt="2025-03-18T04:17:03.994" v="260" actId="1076"/>
          <ac:spMkLst>
            <pc:docMk/>
            <pc:sldMk cId="2312968740" sldId="294"/>
            <ac:spMk id="11" creationId="{B56A7739-25AE-7839-0935-40A995541468}"/>
          </ac:spMkLst>
        </pc:spChg>
        <pc:spChg chg="mod">
          <ac:chgData name="Fernandez Soria, Christian A" userId="12e1af29-ecbc-4b65-aaf6-bc81a5c68b5a" providerId="ADAL" clId="{92035B8F-8D17-48EC-A570-F777AA10AC2E}" dt="2025-03-18T04:16:58.688" v="258" actId="1076"/>
          <ac:spMkLst>
            <pc:docMk/>
            <pc:sldMk cId="2312968740" sldId="294"/>
            <ac:spMk id="18" creationId="{B4531C91-EF4C-AD09-57CD-B500156DAB96}"/>
          </ac:spMkLst>
        </pc:spChg>
        <pc:spChg chg="mod">
          <ac:chgData name="Fernandez Soria, Christian A" userId="12e1af29-ecbc-4b65-aaf6-bc81a5c68b5a" providerId="ADAL" clId="{92035B8F-8D17-48EC-A570-F777AA10AC2E}" dt="2025-03-18T04:17:27.191" v="267" actId="1076"/>
          <ac:spMkLst>
            <pc:docMk/>
            <pc:sldMk cId="2312968740" sldId="294"/>
            <ac:spMk id="19" creationId="{75C68F28-FAFA-AD59-1D02-02BAD48707E0}"/>
          </ac:spMkLst>
        </pc:spChg>
        <pc:spChg chg="add mod">
          <ac:chgData name="Fernandez Soria, Christian A" userId="12e1af29-ecbc-4b65-aaf6-bc81a5c68b5a" providerId="ADAL" clId="{92035B8F-8D17-48EC-A570-F777AA10AC2E}" dt="2025-03-18T07:12:49.561" v="409"/>
          <ac:spMkLst>
            <pc:docMk/>
            <pc:sldMk cId="2312968740" sldId="294"/>
            <ac:spMk id="20" creationId="{E5027AA1-4F3C-CF99-DFFF-5785D4D5D807}"/>
          </ac:spMkLst>
        </pc:spChg>
        <pc:spChg chg="add mod">
          <ac:chgData name="Fernandez Soria, Christian A" userId="12e1af29-ecbc-4b65-aaf6-bc81a5c68b5a" providerId="ADAL" clId="{92035B8F-8D17-48EC-A570-F777AA10AC2E}" dt="2025-03-18T07:12:49.561" v="409"/>
          <ac:spMkLst>
            <pc:docMk/>
            <pc:sldMk cId="2312968740" sldId="294"/>
            <ac:spMk id="21" creationId="{AB9C43C2-D92D-752F-96CC-88954DAC1EDE}"/>
          </ac:spMkLst>
        </pc:spChg>
        <pc:spChg chg="add mod">
          <ac:chgData name="Fernandez Soria, Christian A" userId="12e1af29-ecbc-4b65-aaf6-bc81a5c68b5a" providerId="ADAL" clId="{92035B8F-8D17-48EC-A570-F777AA10AC2E}" dt="2025-03-18T07:12:49.561" v="409"/>
          <ac:spMkLst>
            <pc:docMk/>
            <pc:sldMk cId="2312968740" sldId="294"/>
            <ac:spMk id="30" creationId="{A4664EBE-C1F0-C7FD-9C2A-12F060EB8092}"/>
          </ac:spMkLst>
        </pc:spChg>
        <pc:picChg chg="mod">
          <ac:chgData name="Fernandez Soria, Christian A" userId="12e1af29-ecbc-4b65-aaf6-bc81a5c68b5a" providerId="ADAL" clId="{92035B8F-8D17-48EC-A570-F777AA10AC2E}" dt="2025-03-18T04:17:00.443" v="259" actId="1076"/>
          <ac:picMkLst>
            <pc:docMk/>
            <pc:sldMk cId="2312968740" sldId="294"/>
            <ac:picMk id="7" creationId="{74C0A3BD-175C-569E-76DC-9945CBDDB961}"/>
          </ac:picMkLst>
        </pc:picChg>
        <pc:picChg chg="mod">
          <ac:chgData name="Fernandez Soria, Christian A" userId="12e1af29-ecbc-4b65-aaf6-bc81a5c68b5a" providerId="ADAL" clId="{92035B8F-8D17-48EC-A570-F777AA10AC2E}" dt="2025-03-18T04:16:37.458" v="253" actId="14100"/>
          <ac:picMkLst>
            <pc:docMk/>
            <pc:sldMk cId="2312968740" sldId="294"/>
            <ac:picMk id="16" creationId="{6F2F9621-9010-C111-AB1E-762414F11342}"/>
          </ac:picMkLst>
        </pc:picChg>
        <pc:picChg chg="add mod">
          <ac:chgData name="Fernandez Soria, Christian A" userId="12e1af29-ecbc-4b65-aaf6-bc81a5c68b5a" providerId="ADAL" clId="{92035B8F-8D17-48EC-A570-F777AA10AC2E}" dt="2025-03-18T07:12:49.561" v="409"/>
          <ac:picMkLst>
            <pc:docMk/>
            <pc:sldMk cId="2312968740" sldId="294"/>
            <ac:picMk id="22" creationId="{12C8BE12-877D-FB19-CF30-70787F548A18}"/>
          </ac:picMkLst>
        </pc:picChg>
        <pc:picChg chg="add mod">
          <ac:chgData name="Fernandez Soria, Christian A" userId="12e1af29-ecbc-4b65-aaf6-bc81a5c68b5a" providerId="ADAL" clId="{92035B8F-8D17-48EC-A570-F777AA10AC2E}" dt="2025-03-18T07:12:49.561" v="409"/>
          <ac:picMkLst>
            <pc:docMk/>
            <pc:sldMk cId="2312968740" sldId="294"/>
            <ac:picMk id="27" creationId="{4882364C-2EF8-7643-63C0-E04944012414}"/>
          </ac:picMkLst>
        </pc:picChg>
        <pc:picChg chg="add mod modCrop">
          <ac:chgData name="Fernandez Soria, Christian A" userId="12e1af29-ecbc-4b65-aaf6-bc81a5c68b5a" providerId="ADAL" clId="{92035B8F-8D17-48EC-A570-F777AA10AC2E}" dt="2025-03-18T05:46:02.578" v="298" actId="732"/>
          <ac:picMkLst>
            <pc:docMk/>
            <pc:sldMk cId="2312968740" sldId="294"/>
            <ac:picMk id="28" creationId="{3E273B42-95F9-768B-8904-720F6E376077}"/>
          </ac:picMkLst>
        </pc:picChg>
        <pc:picChg chg="add mod">
          <ac:chgData name="Fernandez Soria, Christian A" userId="12e1af29-ecbc-4b65-aaf6-bc81a5c68b5a" providerId="ADAL" clId="{92035B8F-8D17-48EC-A570-F777AA10AC2E}" dt="2025-03-18T07:12:49.561" v="409"/>
          <ac:picMkLst>
            <pc:docMk/>
            <pc:sldMk cId="2312968740" sldId="294"/>
            <ac:picMk id="29" creationId="{6832E200-1780-CF52-1C01-980CA537CA25}"/>
          </ac:picMkLst>
        </pc:picChg>
        <pc:picChg chg="add mod ord modCrop">
          <ac:chgData name="Fernandez Soria, Christian A" userId="12e1af29-ecbc-4b65-aaf6-bc81a5c68b5a" providerId="ADAL" clId="{92035B8F-8D17-48EC-A570-F777AA10AC2E}" dt="2025-03-18T05:55:20.747" v="318" actId="167"/>
          <ac:picMkLst>
            <pc:docMk/>
            <pc:sldMk cId="2312968740" sldId="294"/>
            <ac:picMk id="31" creationId="{5F01DEFC-5CBB-CE1A-FC2D-9752EA00599E}"/>
          </ac:picMkLst>
        </pc:picChg>
        <pc:picChg chg="add mod">
          <ac:chgData name="Fernandez Soria, Christian A" userId="12e1af29-ecbc-4b65-aaf6-bc81a5c68b5a" providerId="ADAL" clId="{92035B8F-8D17-48EC-A570-F777AA10AC2E}" dt="2025-03-18T07:12:49.561" v="409"/>
          <ac:picMkLst>
            <pc:docMk/>
            <pc:sldMk cId="2312968740" sldId="294"/>
            <ac:picMk id="32" creationId="{ECC1C762-786E-6214-B638-1E14BE7A1655}"/>
          </ac:picMkLst>
        </pc:picChg>
        <pc:picChg chg="mod">
          <ac:chgData name="Fernandez Soria, Christian A" userId="12e1af29-ecbc-4b65-aaf6-bc81a5c68b5a" providerId="ADAL" clId="{92035B8F-8D17-48EC-A570-F777AA10AC2E}" dt="2025-03-18T05:55:14.430" v="317" actId="1076"/>
          <ac:picMkLst>
            <pc:docMk/>
            <pc:sldMk cId="2312968740" sldId="294"/>
            <ac:picMk id="4098" creationId="{9B3F77DC-BAEC-54BC-0549-D9925A3A3460}"/>
          </ac:picMkLst>
        </pc:picChg>
      </pc:sldChg>
      <pc:sldChg chg="del">
        <pc:chgData name="Fernandez Soria, Christian A" userId="12e1af29-ecbc-4b65-aaf6-bc81a5c68b5a" providerId="ADAL" clId="{92035B8F-8D17-48EC-A570-F777AA10AC2E}" dt="2025-03-11T18:01:49.280" v="0" actId="47"/>
        <pc:sldMkLst>
          <pc:docMk/>
          <pc:sldMk cId="2249476047" sldId="295"/>
        </pc:sldMkLst>
      </pc:sldChg>
      <pc:sldChg chg="addSp delSp modSp mod">
        <pc:chgData name="Fernandez Soria, Christian A" userId="12e1af29-ecbc-4b65-aaf6-bc81a5c68b5a" providerId="ADAL" clId="{92035B8F-8D17-48EC-A570-F777AA10AC2E}" dt="2025-03-18T07:15:32.542" v="455" actId="14100"/>
        <pc:sldMkLst>
          <pc:docMk/>
          <pc:sldMk cId="879428443" sldId="296"/>
        </pc:sldMkLst>
        <pc:spChg chg="add mod">
          <ac:chgData name="Fernandez Soria, Christian A" userId="12e1af29-ecbc-4b65-aaf6-bc81a5c68b5a" providerId="ADAL" clId="{92035B8F-8D17-48EC-A570-F777AA10AC2E}" dt="2025-03-18T07:14:52.374" v="441"/>
          <ac:spMkLst>
            <pc:docMk/>
            <pc:sldMk cId="879428443" sldId="296"/>
            <ac:spMk id="24" creationId="{77A0ECBC-3135-1258-3025-0C32FC6882A0}"/>
          </ac:spMkLst>
        </pc:spChg>
        <pc:spChg chg="add mod">
          <ac:chgData name="Fernandez Soria, Christian A" userId="12e1af29-ecbc-4b65-aaf6-bc81a5c68b5a" providerId="ADAL" clId="{92035B8F-8D17-48EC-A570-F777AA10AC2E}" dt="2025-03-18T07:15:32.542" v="455" actId="14100"/>
          <ac:spMkLst>
            <pc:docMk/>
            <pc:sldMk cId="879428443" sldId="296"/>
            <ac:spMk id="25" creationId="{86669DE4-34EF-B576-6717-23E9053A38EE}"/>
          </ac:spMkLst>
        </pc:spChg>
        <pc:spChg chg="add mod">
          <ac:chgData name="Fernandez Soria, Christian A" userId="12e1af29-ecbc-4b65-aaf6-bc81a5c68b5a" providerId="ADAL" clId="{92035B8F-8D17-48EC-A570-F777AA10AC2E}" dt="2025-03-18T07:14:52.374" v="441"/>
          <ac:spMkLst>
            <pc:docMk/>
            <pc:sldMk cId="879428443" sldId="296"/>
            <ac:spMk id="26" creationId="{7FCD656C-FAFC-DF62-EDB0-E7605C3A5B1E}"/>
          </ac:spMkLst>
        </pc:spChg>
        <pc:spChg chg="add mod">
          <ac:chgData name="Fernandez Soria, Christian A" userId="12e1af29-ecbc-4b65-aaf6-bc81a5c68b5a" providerId="ADAL" clId="{92035B8F-8D17-48EC-A570-F777AA10AC2E}" dt="2025-03-18T07:15:11.039" v="448" actId="207"/>
          <ac:spMkLst>
            <pc:docMk/>
            <pc:sldMk cId="879428443" sldId="296"/>
            <ac:spMk id="27" creationId="{340C9179-4FD1-50DE-F438-9C32101CB0FF}"/>
          </ac:spMkLst>
        </pc:spChg>
        <pc:spChg chg="add mod">
          <ac:chgData name="Fernandez Soria, Christian A" userId="12e1af29-ecbc-4b65-aaf6-bc81a5c68b5a" providerId="ADAL" clId="{92035B8F-8D17-48EC-A570-F777AA10AC2E}" dt="2025-03-18T07:14:52.374" v="441"/>
          <ac:spMkLst>
            <pc:docMk/>
            <pc:sldMk cId="879428443" sldId="296"/>
            <ac:spMk id="31" creationId="{4BFB443A-20D2-D3B8-AEC3-CE25FD9768BB}"/>
          </ac:spMkLst>
        </pc:spChg>
        <pc:picChg chg="add mod">
          <ac:chgData name="Fernandez Soria, Christian A" userId="12e1af29-ecbc-4b65-aaf6-bc81a5c68b5a" providerId="ADAL" clId="{92035B8F-8D17-48EC-A570-F777AA10AC2E}" dt="2025-03-18T07:14:52.374" v="441"/>
          <ac:picMkLst>
            <pc:docMk/>
            <pc:sldMk cId="879428443" sldId="296"/>
            <ac:picMk id="28" creationId="{7C25B5CB-F579-415B-9720-D043CC4BABAD}"/>
          </ac:picMkLst>
        </pc:picChg>
        <pc:picChg chg="add mod">
          <ac:chgData name="Fernandez Soria, Christian A" userId="12e1af29-ecbc-4b65-aaf6-bc81a5c68b5a" providerId="ADAL" clId="{92035B8F-8D17-48EC-A570-F777AA10AC2E}" dt="2025-03-18T07:14:52.374" v="441"/>
          <ac:picMkLst>
            <pc:docMk/>
            <pc:sldMk cId="879428443" sldId="296"/>
            <ac:picMk id="29" creationId="{A723F80B-4AC7-A135-B75E-3866108888E9}"/>
          </ac:picMkLst>
        </pc:picChg>
        <pc:picChg chg="add mod">
          <ac:chgData name="Fernandez Soria, Christian A" userId="12e1af29-ecbc-4b65-aaf6-bc81a5c68b5a" providerId="ADAL" clId="{92035B8F-8D17-48EC-A570-F777AA10AC2E}" dt="2025-03-18T07:14:52.374" v="441"/>
          <ac:picMkLst>
            <pc:docMk/>
            <pc:sldMk cId="879428443" sldId="296"/>
            <ac:picMk id="30" creationId="{E7FC45C5-2309-7E3B-37F5-70627AD7DE3D}"/>
          </ac:picMkLst>
        </pc:picChg>
        <pc:picChg chg="add mod">
          <ac:chgData name="Fernandez Soria, Christian A" userId="12e1af29-ecbc-4b65-aaf6-bc81a5c68b5a" providerId="ADAL" clId="{92035B8F-8D17-48EC-A570-F777AA10AC2E}" dt="2025-03-18T07:14:52.374" v="441"/>
          <ac:picMkLst>
            <pc:docMk/>
            <pc:sldMk cId="879428443" sldId="296"/>
            <ac:picMk id="32" creationId="{E9F7AA15-3AF5-A9F2-31CA-314DC6E144D8}"/>
          </ac:picMkLst>
        </pc:picChg>
      </pc:sldChg>
      <pc:sldChg chg="del">
        <pc:chgData name="Fernandez Soria, Christian A" userId="12e1af29-ecbc-4b65-aaf6-bc81a5c68b5a" providerId="ADAL" clId="{92035B8F-8D17-48EC-A570-F777AA10AC2E}" dt="2025-03-11T18:01:49.280" v="0" actId="47"/>
        <pc:sldMkLst>
          <pc:docMk/>
          <pc:sldMk cId="2170790036" sldId="297"/>
        </pc:sldMkLst>
      </pc:sldChg>
      <pc:sldChg chg="delSp">
        <pc:chgData name="Fernandez Soria, Christian A" userId="12e1af29-ecbc-4b65-aaf6-bc81a5c68b5a" providerId="ADAL" clId="{92035B8F-8D17-48EC-A570-F777AA10AC2E}" dt="2025-03-18T07:09:14.426" v="380" actId="478"/>
        <pc:sldMkLst>
          <pc:docMk/>
          <pc:sldMk cId="2728111441" sldId="299"/>
        </pc:sldMkLst>
      </pc:sldChg>
      <pc:sldChg chg="del">
        <pc:chgData name="Fernandez Soria, Christian A" userId="12e1af29-ecbc-4b65-aaf6-bc81a5c68b5a" providerId="ADAL" clId="{92035B8F-8D17-48EC-A570-F777AA10AC2E}" dt="2025-03-11T18:01:49.280" v="0" actId="47"/>
        <pc:sldMkLst>
          <pc:docMk/>
          <pc:sldMk cId="229898664" sldId="300"/>
        </pc:sldMkLst>
      </pc:sldChg>
      <pc:sldChg chg="del">
        <pc:chgData name="Fernandez Soria, Christian A" userId="12e1af29-ecbc-4b65-aaf6-bc81a5c68b5a" providerId="ADAL" clId="{92035B8F-8D17-48EC-A570-F777AA10AC2E}" dt="2025-03-11T18:01:49.280" v="0" actId="47"/>
        <pc:sldMkLst>
          <pc:docMk/>
          <pc:sldMk cId="3016347877" sldId="301"/>
        </pc:sldMkLst>
      </pc:sldChg>
      <pc:sldChg chg="del">
        <pc:chgData name="Fernandez Soria, Christian A" userId="12e1af29-ecbc-4b65-aaf6-bc81a5c68b5a" providerId="ADAL" clId="{92035B8F-8D17-48EC-A570-F777AA10AC2E}" dt="2025-03-11T18:01:49.280" v="0" actId="47"/>
        <pc:sldMkLst>
          <pc:docMk/>
          <pc:sldMk cId="1909114115" sldId="302"/>
        </pc:sldMkLst>
      </pc:sldChg>
      <pc:sldChg chg="addSp modSp mod">
        <pc:chgData name="Fernandez Soria, Christian A" userId="12e1af29-ecbc-4b65-aaf6-bc81a5c68b5a" providerId="ADAL" clId="{92035B8F-8D17-48EC-A570-F777AA10AC2E}" dt="2025-03-18T07:12:03.160" v="405" actId="207"/>
        <pc:sldMkLst>
          <pc:docMk/>
          <pc:sldMk cId="1755407009" sldId="303"/>
        </pc:sldMkLst>
        <pc:spChg chg="add mod">
          <ac:chgData name="Fernandez Soria, Christian A" userId="12e1af29-ecbc-4b65-aaf6-bc81a5c68b5a" providerId="ADAL" clId="{92035B8F-8D17-48EC-A570-F777AA10AC2E}" dt="2025-03-18T07:11:57.031" v="404" actId="207"/>
          <ac:spMkLst>
            <pc:docMk/>
            <pc:sldMk cId="1755407009" sldId="303"/>
            <ac:spMk id="16" creationId="{DEF86838-F88E-ABBA-24FD-E9B86A1A33AB}"/>
          </ac:spMkLst>
        </pc:spChg>
        <pc:spChg chg="add mod">
          <ac:chgData name="Fernandez Soria, Christian A" userId="12e1af29-ecbc-4b65-aaf6-bc81a5c68b5a" providerId="ADAL" clId="{92035B8F-8D17-48EC-A570-F777AA10AC2E}" dt="2025-03-18T07:11:13.644" v="396"/>
          <ac:spMkLst>
            <pc:docMk/>
            <pc:sldMk cId="1755407009" sldId="303"/>
            <ac:spMk id="18" creationId="{FD800F47-0323-659E-6CB4-620CC8AE25CF}"/>
          </ac:spMkLst>
        </pc:spChg>
        <pc:spChg chg="add mod">
          <ac:chgData name="Fernandez Soria, Christian A" userId="12e1af29-ecbc-4b65-aaf6-bc81a5c68b5a" providerId="ADAL" clId="{92035B8F-8D17-48EC-A570-F777AA10AC2E}" dt="2025-03-18T07:11:13.644" v="396"/>
          <ac:spMkLst>
            <pc:docMk/>
            <pc:sldMk cId="1755407009" sldId="303"/>
            <ac:spMk id="19" creationId="{65B510C7-FA97-D3DD-9757-26D5DBD90933}"/>
          </ac:spMkLst>
        </pc:spChg>
        <pc:spChg chg="add mod">
          <ac:chgData name="Fernandez Soria, Christian A" userId="12e1af29-ecbc-4b65-aaf6-bc81a5c68b5a" providerId="ADAL" clId="{92035B8F-8D17-48EC-A570-F777AA10AC2E}" dt="2025-03-18T07:11:13.644" v="396"/>
          <ac:spMkLst>
            <pc:docMk/>
            <pc:sldMk cId="1755407009" sldId="303"/>
            <ac:spMk id="20" creationId="{025C7597-F3AA-68E0-B57E-C1A960E58B22}"/>
          </ac:spMkLst>
        </pc:spChg>
        <pc:spChg chg="add mod">
          <ac:chgData name="Fernandez Soria, Christian A" userId="12e1af29-ecbc-4b65-aaf6-bc81a5c68b5a" providerId="ADAL" clId="{92035B8F-8D17-48EC-A570-F777AA10AC2E}" dt="2025-03-18T07:12:03.160" v="405" actId="207"/>
          <ac:spMkLst>
            <pc:docMk/>
            <pc:sldMk cId="1755407009" sldId="303"/>
            <ac:spMk id="24" creationId="{D21710B0-16AD-8D12-8212-F1E9765D1C64}"/>
          </ac:spMkLst>
        </pc:spChg>
        <pc:picChg chg="add mod">
          <ac:chgData name="Fernandez Soria, Christian A" userId="12e1af29-ecbc-4b65-aaf6-bc81a5c68b5a" providerId="ADAL" clId="{92035B8F-8D17-48EC-A570-F777AA10AC2E}" dt="2025-03-18T07:11:13.644" v="396"/>
          <ac:picMkLst>
            <pc:docMk/>
            <pc:sldMk cId="1755407009" sldId="303"/>
            <ac:picMk id="21" creationId="{C0EFDC16-E4F8-9DD8-DAE5-E348C38DC283}"/>
          </ac:picMkLst>
        </pc:picChg>
        <pc:picChg chg="add mod">
          <ac:chgData name="Fernandez Soria, Christian A" userId="12e1af29-ecbc-4b65-aaf6-bc81a5c68b5a" providerId="ADAL" clId="{92035B8F-8D17-48EC-A570-F777AA10AC2E}" dt="2025-03-18T07:11:13.644" v="396"/>
          <ac:picMkLst>
            <pc:docMk/>
            <pc:sldMk cId="1755407009" sldId="303"/>
            <ac:picMk id="22" creationId="{AA6411C4-65B2-B889-7FAF-9141FCDC4C62}"/>
          </ac:picMkLst>
        </pc:picChg>
        <pc:picChg chg="add mod">
          <ac:chgData name="Fernandez Soria, Christian A" userId="12e1af29-ecbc-4b65-aaf6-bc81a5c68b5a" providerId="ADAL" clId="{92035B8F-8D17-48EC-A570-F777AA10AC2E}" dt="2025-03-18T07:11:13.644" v="396"/>
          <ac:picMkLst>
            <pc:docMk/>
            <pc:sldMk cId="1755407009" sldId="303"/>
            <ac:picMk id="23" creationId="{476678B4-3ACB-9967-EF17-88F8FE13DC29}"/>
          </ac:picMkLst>
        </pc:picChg>
        <pc:picChg chg="add mod">
          <ac:chgData name="Fernandez Soria, Christian A" userId="12e1af29-ecbc-4b65-aaf6-bc81a5c68b5a" providerId="ADAL" clId="{92035B8F-8D17-48EC-A570-F777AA10AC2E}" dt="2025-03-18T07:11:13.644" v="396"/>
          <ac:picMkLst>
            <pc:docMk/>
            <pc:sldMk cId="1755407009" sldId="303"/>
            <ac:picMk id="25" creationId="{7470F104-A94D-0967-1820-D587FD92D137}"/>
          </ac:picMkLst>
        </pc:picChg>
      </pc:sldChg>
      <pc:sldChg chg="addSp delSp modSp mod delAnim">
        <pc:chgData name="Fernandez Soria, Christian A" userId="12e1af29-ecbc-4b65-aaf6-bc81a5c68b5a" providerId="ADAL" clId="{92035B8F-8D17-48EC-A570-F777AA10AC2E}" dt="2025-03-18T07:13:53.366" v="425" actId="207"/>
        <pc:sldMkLst>
          <pc:docMk/>
          <pc:sldMk cId="534500360" sldId="304"/>
        </pc:sldMkLst>
        <pc:spChg chg="add mod">
          <ac:chgData name="Fernandez Soria, Christian A" userId="12e1af29-ecbc-4b65-aaf6-bc81a5c68b5a" providerId="ADAL" clId="{92035B8F-8D17-48EC-A570-F777AA10AC2E}" dt="2025-03-18T07:13:06.843" v="413"/>
          <ac:spMkLst>
            <pc:docMk/>
            <pc:sldMk cId="534500360" sldId="304"/>
            <ac:spMk id="2" creationId="{DF1F72E8-4F26-1946-F248-FE619A8CD0E6}"/>
          </ac:spMkLst>
        </pc:spChg>
        <pc:spChg chg="add mod">
          <ac:chgData name="Fernandez Soria, Christian A" userId="12e1af29-ecbc-4b65-aaf6-bc81a5c68b5a" providerId="ADAL" clId="{92035B8F-8D17-48EC-A570-F777AA10AC2E}" dt="2025-03-18T07:13:06.843" v="413"/>
          <ac:spMkLst>
            <pc:docMk/>
            <pc:sldMk cId="534500360" sldId="304"/>
            <ac:spMk id="11" creationId="{B52D1979-9154-535A-65BD-E71C1DFD2BAF}"/>
          </ac:spMkLst>
        </pc:spChg>
        <pc:spChg chg="add mod">
          <ac:chgData name="Fernandez Soria, Christian A" userId="12e1af29-ecbc-4b65-aaf6-bc81a5c68b5a" providerId="ADAL" clId="{92035B8F-8D17-48EC-A570-F777AA10AC2E}" dt="2025-03-18T04:12:57.015" v="239" actId="1076"/>
          <ac:spMkLst>
            <pc:docMk/>
            <pc:sldMk cId="534500360" sldId="304"/>
            <ac:spMk id="15" creationId="{8A293F81-DD68-AD4C-1E70-B02D21922B5E}"/>
          </ac:spMkLst>
        </pc:spChg>
        <pc:spChg chg="add mod">
          <ac:chgData name="Fernandez Soria, Christian A" userId="12e1af29-ecbc-4b65-aaf6-bc81a5c68b5a" providerId="ADAL" clId="{92035B8F-8D17-48EC-A570-F777AA10AC2E}" dt="2025-03-18T07:13:53.366" v="425" actId="207"/>
          <ac:spMkLst>
            <pc:docMk/>
            <pc:sldMk cId="534500360" sldId="304"/>
            <ac:spMk id="19" creationId="{86A3C059-126A-B1E2-FB98-B43E8248F0AA}"/>
          </ac:spMkLst>
        </pc:spChg>
        <pc:spChg chg="add mod">
          <ac:chgData name="Fernandez Soria, Christian A" userId="12e1af29-ecbc-4b65-aaf6-bc81a5c68b5a" providerId="ADAL" clId="{92035B8F-8D17-48EC-A570-F777AA10AC2E}" dt="2025-03-18T07:13:06.843" v="413"/>
          <ac:spMkLst>
            <pc:docMk/>
            <pc:sldMk cId="534500360" sldId="304"/>
            <ac:spMk id="20" creationId="{7247193E-1D39-85D3-0B42-C3D57A711889}"/>
          </ac:spMkLst>
        </pc:spChg>
        <pc:spChg chg="add mod">
          <ac:chgData name="Fernandez Soria, Christian A" userId="12e1af29-ecbc-4b65-aaf6-bc81a5c68b5a" providerId="ADAL" clId="{92035B8F-8D17-48EC-A570-F777AA10AC2E}" dt="2025-03-18T07:13:28.692" v="417" actId="207"/>
          <ac:spMkLst>
            <pc:docMk/>
            <pc:sldMk cId="534500360" sldId="304"/>
            <ac:spMk id="24" creationId="{F8F9FC34-0BAC-237D-0C9A-B040F82BDD9A}"/>
          </ac:spMkLst>
        </pc:spChg>
        <pc:grpChg chg="add mod">
          <ac:chgData name="Fernandez Soria, Christian A" userId="12e1af29-ecbc-4b65-aaf6-bc81a5c68b5a" providerId="ADAL" clId="{92035B8F-8D17-48EC-A570-F777AA10AC2E}" dt="2025-03-18T04:12:57.015" v="239" actId="1076"/>
          <ac:grpSpMkLst>
            <pc:docMk/>
            <pc:sldMk cId="534500360" sldId="304"/>
            <ac:grpSpMk id="16" creationId="{0E7957D3-007E-2153-B100-2A685DE4736E}"/>
          </ac:grpSpMkLst>
        </pc:grpChg>
        <pc:picChg chg="mod">
          <ac:chgData name="Fernandez Soria, Christian A" userId="12e1af29-ecbc-4b65-aaf6-bc81a5c68b5a" providerId="ADAL" clId="{92035B8F-8D17-48EC-A570-F777AA10AC2E}" dt="2025-03-18T04:12:39.308" v="234" actId="14100"/>
          <ac:picMkLst>
            <pc:docMk/>
            <pc:sldMk cId="534500360" sldId="304"/>
            <ac:picMk id="3" creationId="{C4840339-CF97-E999-5976-78CE0204954A}"/>
          </ac:picMkLst>
        </pc:picChg>
        <pc:picChg chg="add mod">
          <ac:chgData name="Fernandez Soria, Christian A" userId="12e1af29-ecbc-4b65-aaf6-bc81a5c68b5a" providerId="ADAL" clId="{92035B8F-8D17-48EC-A570-F777AA10AC2E}" dt="2025-03-18T04:12:57.015" v="239" actId="1076"/>
          <ac:picMkLst>
            <pc:docMk/>
            <pc:sldMk cId="534500360" sldId="304"/>
            <ac:picMk id="4" creationId="{C8F0FA98-41BF-79A1-555C-B41F3FEEFC91}"/>
          </ac:picMkLst>
        </pc:picChg>
        <pc:picChg chg="add mod">
          <ac:chgData name="Fernandez Soria, Christian A" userId="12e1af29-ecbc-4b65-aaf6-bc81a5c68b5a" providerId="ADAL" clId="{92035B8F-8D17-48EC-A570-F777AA10AC2E}" dt="2025-03-18T04:12:57.015" v="239" actId="1076"/>
          <ac:picMkLst>
            <pc:docMk/>
            <pc:sldMk cId="534500360" sldId="304"/>
            <ac:picMk id="5" creationId="{46D35BF7-3919-13C2-C099-3D01382863C9}"/>
          </ac:picMkLst>
        </pc:picChg>
        <pc:picChg chg="add mod">
          <ac:chgData name="Fernandez Soria, Christian A" userId="12e1af29-ecbc-4b65-aaf6-bc81a5c68b5a" providerId="ADAL" clId="{92035B8F-8D17-48EC-A570-F777AA10AC2E}" dt="2025-03-18T07:13:06.843" v="413"/>
          <ac:picMkLst>
            <pc:docMk/>
            <pc:sldMk cId="534500360" sldId="304"/>
            <ac:picMk id="21" creationId="{67507A24-E29F-982E-4B8F-76784FEEE12E}"/>
          </ac:picMkLst>
        </pc:picChg>
        <pc:picChg chg="add mod">
          <ac:chgData name="Fernandez Soria, Christian A" userId="12e1af29-ecbc-4b65-aaf6-bc81a5c68b5a" providerId="ADAL" clId="{92035B8F-8D17-48EC-A570-F777AA10AC2E}" dt="2025-03-18T07:13:06.843" v="413"/>
          <ac:picMkLst>
            <pc:docMk/>
            <pc:sldMk cId="534500360" sldId="304"/>
            <ac:picMk id="22" creationId="{095C9705-51BB-EE9A-1985-C5F0C62B6D38}"/>
          </ac:picMkLst>
        </pc:picChg>
        <pc:picChg chg="add mod">
          <ac:chgData name="Fernandez Soria, Christian A" userId="12e1af29-ecbc-4b65-aaf6-bc81a5c68b5a" providerId="ADAL" clId="{92035B8F-8D17-48EC-A570-F777AA10AC2E}" dt="2025-03-18T07:13:06.843" v="413"/>
          <ac:picMkLst>
            <pc:docMk/>
            <pc:sldMk cId="534500360" sldId="304"/>
            <ac:picMk id="23" creationId="{4600BB5E-A2AA-47A3-A159-C824A9055A33}"/>
          </ac:picMkLst>
        </pc:picChg>
        <pc:picChg chg="add mod">
          <ac:chgData name="Fernandez Soria, Christian A" userId="12e1af29-ecbc-4b65-aaf6-bc81a5c68b5a" providerId="ADAL" clId="{92035B8F-8D17-48EC-A570-F777AA10AC2E}" dt="2025-03-18T07:13:06.843" v="413"/>
          <ac:picMkLst>
            <pc:docMk/>
            <pc:sldMk cId="534500360" sldId="304"/>
            <ac:picMk id="25" creationId="{2DB81926-8523-0B88-D9D1-EF1B54547A6E}"/>
          </ac:picMkLst>
        </pc:picChg>
        <pc:picChg chg="add mod">
          <ac:chgData name="Fernandez Soria, Christian A" userId="12e1af29-ecbc-4b65-aaf6-bc81a5c68b5a" providerId="ADAL" clId="{92035B8F-8D17-48EC-A570-F777AA10AC2E}" dt="2025-03-18T04:13:04.919" v="242" actId="1076"/>
          <ac:picMkLst>
            <pc:docMk/>
            <pc:sldMk cId="534500360" sldId="304"/>
            <ac:picMk id="1032" creationId="{FB5D9193-CD12-7B08-2210-A5130AC9FBFC}"/>
          </ac:picMkLst>
        </pc:picChg>
      </pc:sldChg>
      <pc:sldChg chg="del">
        <pc:chgData name="Fernandez Soria, Christian A" userId="12e1af29-ecbc-4b65-aaf6-bc81a5c68b5a" providerId="ADAL" clId="{92035B8F-8D17-48EC-A570-F777AA10AC2E}" dt="2025-03-11T18:01:49.280" v="0" actId="47"/>
        <pc:sldMkLst>
          <pc:docMk/>
          <pc:sldMk cId="246153743" sldId="305"/>
        </pc:sldMkLst>
      </pc:sldChg>
      <pc:sldChg chg="del">
        <pc:chgData name="Fernandez Soria, Christian A" userId="12e1af29-ecbc-4b65-aaf6-bc81a5c68b5a" providerId="ADAL" clId="{92035B8F-8D17-48EC-A570-F777AA10AC2E}" dt="2025-03-11T18:01:49.280" v="0" actId="47"/>
        <pc:sldMkLst>
          <pc:docMk/>
          <pc:sldMk cId="1248757921" sldId="306"/>
        </pc:sldMkLst>
      </pc:sldChg>
      <pc:sldChg chg="del">
        <pc:chgData name="Fernandez Soria, Christian A" userId="12e1af29-ecbc-4b65-aaf6-bc81a5c68b5a" providerId="ADAL" clId="{92035B8F-8D17-48EC-A570-F777AA10AC2E}" dt="2025-03-11T18:01:49.280" v="0" actId="47"/>
        <pc:sldMkLst>
          <pc:docMk/>
          <pc:sldMk cId="472759465" sldId="308"/>
        </pc:sldMkLst>
      </pc:sldChg>
      <pc:sldChg chg="del">
        <pc:chgData name="Fernandez Soria, Christian A" userId="12e1af29-ecbc-4b65-aaf6-bc81a5c68b5a" providerId="ADAL" clId="{92035B8F-8D17-48EC-A570-F777AA10AC2E}" dt="2025-03-11T18:01:49.280" v="0" actId="47"/>
        <pc:sldMkLst>
          <pc:docMk/>
          <pc:sldMk cId="18284753" sldId="309"/>
        </pc:sldMkLst>
      </pc:sldChg>
      <pc:sldChg chg="del">
        <pc:chgData name="Fernandez Soria, Christian A" userId="12e1af29-ecbc-4b65-aaf6-bc81a5c68b5a" providerId="ADAL" clId="{92035B8F-8D17-48EC-A570-F777AA10AC2E}" dt="2025-03-11T18:01:49.280" v="0" actId="47"/>
        <pc:sldMkLst>
          <pc:docMk/>
          <pc:sldMk cId="1067780873" sldId="310"/>
        </pc:sldMkLst>
      </pc:sldChg>
      <pc:sldChg chg="addSp delSp modSp mod modNotesTx">
        <pc:chgData name="Fernandez Soria, Christian A" userId="12e1af29-ecbc-4b65-aaf6-bc81a5c68b5a" providerId="ADAL" clId="{92035B8F-8D17-48EC-A570-F777AA10AC2E}" dt="2025-03-18T08:23:55.754" v="505" actId="1076"/>
        <pc:sldMkLst>
          <pc:docMk/>
          <pc:sldMk cId="388448697" sldId="311"/>
        </pc:sldMkLst>
        <pc:spChg chg="mod">
          <ac:chgData name="Fernandez Soria, Christian A" userId="12e1af29-ecbc-4b65-aaf6-bc81a5c68b5a" providerId="ADAL" clId="{92035B8F-8D17-48EC-A570-F777AA10AC2E}" dt="2025-03-18T07:08:33.516" v="374" actId="20577"/>
          <ac:spMkLst>
            <pc:docMk/>
            <pc:sldMk cId="388448697" sldId="311"/>
            <ac:spMk id="2" creationId="{67BB8333-1532-1E5B-77EC-0B58F36F1B70}"/>
          </ac:spMkLst>
        </pc:spChg>
        <pc:spChg chg="add mod">
          <ac:chgData name="Fernandez Soria, Christian A" userId="12e1af29-ecbc-4b65-aaf6-bc81a5c68b5a" providerId="ADAL" clId="{92035B8F-8D17-48EC-A570-F777AA10AC2E}" dt="2025-03-18T08:23:55.754" v="505" actId="1076"/>
          <ac:spMkLst>
            <pc:docMk/>
            <pc:sldMk cId="388448697" sldId="311"/>
            <ac:spMk id="4" creationId="{BC7DF3E1-5F70-A3D5-CB9C-8ED175780C4A}"/>
          </ac:spMkLst>
        </pc:spChg>
        <pc:spChg chg="mod">
          <ac:chgData name="Fernandez Soria, Christian A" userId="12e1af29-ecbc-4b65-aaf6-bc81a5c68b5a" providerId="ADAL" clId="{92035B8F-8D17-48EC-A570-F777AA10AC2E}" dt="2025-03-18T04:08:24.953" v="158" actId="1076"/>
          <ac:spMkLst>
            <pc:docMk/>
            <pc:sldMk cId="388448697" sldId="311"/>
            <ac:spMk id="6" creationId="{B4B3A7FE-175D-5EE5-9ECD-189FE05F344E}"/>
          </ac:spMkLst>
        </pc:spChg>
        <pc:spChg chg="add mod">
          <ac:chgData name="Fernandez Soria, Christian A" userId="12e1af29-ecbc-4b65-aaf6-bc81a5c68b5a" providerId="ADAL" clId="{92035B8F-8D17-48EC-A570-F777AA10AC2E}" dt="2025-03-18T07:11:05.131" v="393"/>
          <ac:spMkLst>
            <pc:docMk/>
            <pc:sldMk cId="388448697" sldId="311"/>
            <ac:spMk id="19" creationId="{039757B7-085F-D783-D7B0-81A73430F439}"/>
          </ac:spMkLst>
        </pc:spChg>
        <pc:spChg chg="add mod">
          <ac:chgData name="Fernandez Soria, Christian A" userId="12e1af29-ecbc-4b65-aaf6-bc81a5c68b5a" providerId="ADAL" clId="{92035B8F-8D17-48EC-A570-F777AA10AC2E}" dt="2025-03-18T07:11:05.131" v="393"/>
          <ac:spMkLst>
            <pc:docMk/>
            <pc:sldMk cId="388448697" sldId="311"/>
            <ac:spMk id="20" creationId="{C4481D6D-786D-E097-F083-14E87C07CE34}"/>
          </ac:spMkLst>
        </pc:spChg>
        <pc:spChg chg="add mod">
          <ac:chgData name="Fernandez Soria, Christian A" userId="12e1af29-ecbc-4b65-aaf6-bc81a5c68b5a" providerId="ADAL" clId="{92035B8F-8D17-48EC-A570-F777AA10AC2E}" dt="2025-03-18T07:11:05.131" v="393"/>
          <ac:spMkLst>
            <pc:docMk/>
            <pc:sldMk cId="388448697" sldId="311"/>
            <ac:spMk id="21" creationId="{E4894D06-E33E-F36A-864C-CEE18CCB5EC0}"/>
          </ac:spMkLst>
        </pc:spChg>
        <pc:spChg chg="add mod">
          <ac:chgData name="Fernandez Soria, Christian A" userId="12e1af29-ecbc-4b65-aaf6-bc81a5c68b5a" providerId="ADAL" clId="{92035B8F-8D17-48EC-A570-F777AA10AC2E}" dt="2025-03-18T07:11:05.131" v="393"/>
          <ac:spMkLst>
            <pc:docMk/>
            <pc:sldMk cId="388448697" sldId="311"/>
            <ac:spMk id="22" creationId="{B0995E54-409E-849A-C630-1360AC429A93}"/>
          </ac:spMkLst>
        </pc:spChg>
        <pc:spChg chg="add mod">
          <ac:chgData name="Fernandez Soria, Christian A" userId="12e1af29-ecbc-4b65-aaf6-bc81a5c68b5a" providerId="ADAL" clId="{92035B8F-8D17-48EC-A570-F777AA10AC2E}" dt="2025-03-18T07:11:05.131" v="393"/>
          <ac:spMkLst>
            <pc:docMk/>
            <pc:sldMk cId="388448697" sldId="311"/>
            <ac:spMk id="26" creationId="{42DC5E2D-F000-1093-5F65-99D81C893766}"/>
          </ac:spMkLst>
        </pc:spChg>
        <pc:spChg chg="add mod">
          <ac:chgData name="Fernandez Soria, Christian A" userId="12e1af29-ecbc-4b65-aaf6-bc81a5c68b5a" providerId="ADAL" clId="{92035B8F-8D17-48EC-A570-F777AA10AC2E}" dt="2025-03-18T08:22:50.800" v="479" actId="1076"/>
          <ac:spMkLst>
            <pc:docMk/>
            <pc:sldMk cId="388448697" sldId="311"/>
            <ac:spMk id="28" creationId="{50F86863-AA87-7B2A-CE2C-028DE33A8F3E}"/>
          </ac:spMkLst>
        </pc:spChg>
        <pc:picChg chg="mod">
          <ac:chgData name="Fernandez Soria, Christian A" userId="12e1af29-ecbc-4b65-aaf6-bc81a5c68b5a" providerId="ADAL" clId="{92035B8F-8D17-48EC-A570-F777AA10AC2E}" dt="2025-03-18T08:22:50.800" v="479" actId="1076"/>
          <ac:picMkLst>
            <pc:docMk/>
            <pc:sldMk cId="388448697" sldId="311"/>
            <ac:picMk id="3" creationId="{1B97BA6E-1AD1-A22B-EB65-0F584EA241BD}"/>
          </ac:picMkLst>
        </pc:picChg>
        <pc:picChg chg="mod">
          <ac:chgData name="Fernandez Soria, Christian A" userId="12e1af29-ecbc-4b65-aaf6-bc81a5c68b5a" providerId="ADAL" clId="{92035B8F-8D17-48EC-A570-F777AA10AC2E}" dt="2025-03-18T04:08:17.133" v="157" actId="14100"/>
          <ac:picMkLst>
            <pc:docMk/>
            <pc:sldMk cId="388448697" sldId="311"/>
            <ac:picMk id="7" creationId="{620CB66E-EA0E-BF60-C292-AA4459B05053}"/>
          </ac:picMkLst>
        </pc:picChg>
        <pc:picChg chg="add mod">
          <ac:chgData name="Fernandez Soria, Christian A" userId="12e1af29-ecbc-4b65-aaf6-bc81a5c68b5a" providerId="ADAL" clId="{92035B8F-8D17-48EC-A570-F777AA10AC2E}" dt="2025-03-18T07:11:05.131" v="393"/>
          <ac:picMkLst>
            <pc:docMk/>
            <pc:sldMk cId="388448697" sldId="311"/>
            <ac:picMk id="23" creationId="{B7372FD8-E707-F5C3-E83F-AB9AC0D599E0}"/>
          </ac:picMkLst>
        </pc:picChg>
        <pc:picChg chg="add mod">
          <ac:chgData name="Fernandez Soria, Christian A" userId="12e1af29-ecbc-4b65-aaf6-bc81a5c68b5a" providerId="ADAL" clId="{92035B8F-8D17-48EC-A570-F777AA10AC2E}" dt="2025-03-18T07:11:05.131" v="393"/>
          <ac:picMkLst>
            <pc:docMk/>
            <pc:sldMk cId="388448697" sldId="311"/>
            <ac:picMk id="24" creationId="{CB16976E-2A16-346F-6FC3-3224E8BAD028}"/>
          </ac:picMkLst>
        </pc:picChg>
        <pc:picChg chg="add mod">
          <ac:chgData name="Fernandez Soria, Christian A" userId="12e1af29-ecbc-4b65-aaf6-bc81a5c68b5a" providerId="ADAL" clId="{92035B8F-8D17-48EC-A570-F777AA10AC2E}" dt="2025-03-18T07:11:05.131" v="393"/>
          <ac:picMkLst>
            <pc:docMk/>
            <pc:sldMk cId="388448697" sldId="311"/>
            <ac:picMk id="25" creationId="{76F72071-D92D-E172-5107-38A3AA6DE7EA}"/>
          </ac:picMkLst>
        </pc:picChg>
        <pc:picChg chg="add mod">
          <ac:chgData name="Fernandez Soria, Christian A" userId="12e1af29-ecbc-4b65-aaf6-bc81a5c68b5a" providerId="ADAL" clId="{92035B8F-8D17-48EC-A570-F777AA10AC2E}" dt="2025-03-18T07:11:05.131" v="393"/>
          <ac:picMkLst>
            <pc:docMk/>
            <pc:sldMk cId="388448697" sldId="311"/>
            <ac:picMk id="27" creationId="{EC586504-65CD-E899-2AC1-86B7990E1179}"/>
          </ac:picMkLst>
        </pc:picChg>
      </pc:sldChg>
      <pc:sldChg chg="addSp delSp modSp add del mod">
        <pc:chgData name="Fernandez Soria, Christian A" userId="12e1af29-ecbc-4b65-aaf6-bc81a5c68b5a" providerId="ADAL" clId="{92035B8F-8D17-48EC-A570-F777AA10AC2E}" dt="2025-03-18T04:10:46.663" v="220" actId="47"/>
        <pc:sldMkLst>
          <pc:docMk/>
          <pc:sldMk cId="403348742" sldId="312"/>
        </pc:sldMkLst>
      </pc:sldChg>
      <pc:sldChg chg="add del setBg">
        <pc:chgData name="Fernandez Soria, Christian A" userId="12e1af29-ecbc-4b65-aaf6-bc81a5c68b5a" providerId="ADAL" clId="{92035B8F-8D17-48EC-A570-F777AA10AC2E}" dt="2025-03-18T03:51:43.421" v="41" actId="2696"/>
        <pc:sldMkLst>
          <pc:docMk/>
          <pc:sldMk cId="2404117512" sldId="312"/>
        </pc:sldMkLst>
      </pc:sldChg>
      <pc:sldChg chg="addSp delSp modSp add mod">
        <pc:chgData name="Fernandez Soria, Christian A" userId="12e1af29-ecbc-4b65-aaf6-bc81a5c68b5a" providerId="ADAL" clId="{92035B8F-8D17-48EC-A570-F777AA10AC2E}" dt="2025-03-18T07:14:42.232" v="439" actId="207"/>
        <pc:sldMkLst>
          <pc:docMk/>
          <pc:sldMk cId="2526723819" sldId="312"/>
        </pc:sldMkLst>
        <pc:spChg chg="add mod">
          <ac:chgData name="Fernandez Soria, Christian A" userId="12e1af29-ecbc-4b65-aaf6-bc81a5c68b5a" providerId="ADAL" clId="{92035B8F-8D17-48EC-A570-F777AA10AC2E}" dt="2025-03-18T07:14:08.055" v="427"/>
          <ac:spMkLst>
            <pc:docMk/>
            <pc:sldMk cId="2526723819" sldId="312"/>
            <ac:spMk id="4" creationId="{7182DE7E-D65B-3A1F-2507-6101DC603946}"/>
          </ac:spMkLst>
        </pc:spChg>
        <pc:spChg chg="add mod">
          <ac:chgData name="Fernandez Soria, Christian A" userId="12e1af29-ecbc-4b65-aaf6-bc81a5c68b5a" providerId="ADAL" clId="{92035B8F-8D17-48EC-A570-F777AA10AC2E}" dt="2025-03-18T07:14:08.055" v="427"/>
          <ac:spMkLst>
            <pc:docMk/>
            <pc:sldMk cId="2526723819" sldId="312"/>
            <ac:spMk id="5" creationId="{A32DE096-C7AF-38F2-B315-71339096592A}"/>
          </ac:spMkLst>
        </pc:spChg>
        <pc:spChg chg="add mod">
          <ac:chgData name="Fernandez Soria, Christian A" userId="12e1af29-ecbc-4b65-aaf6-bc81a5c68b5a" providerId="ADAL" clId="{92035B8F-8D17-48EC-A570-F777AA10AC2E}" dt="2025-03-18T07:14:34.496" v="436" actId="1036"/>
          <ac:spMkLst>
            <pc:docMk/>
            <pc:sldMk cId="2526723819" sldId="312"/>
            <ac:spMk id="15" creationId="{85FF62E0-490A-7E58-9464-6C92D1D336B4}"/>
          </ac:spMkLst>
        </pc:spChg>
        <pc:spChg chg="add mod">
          <ac:chgData name="Fernandez Soria, Christian A" userId="12e1af29-ecbc-4b65-aaf6-bc81a5c68b5a" providerId="ADAL" clId="{92035B8F-8D17-48EC-A570-F777AA10AC2E}" dt="2025-03-18T07:14:42.232" v="439" actId="207"/>
          <ac:spMkLst>
            <pc:docMk/>
            <pc:sldMk cId="2526723819" sldId="312"/>
            <ac:spMk id="16" creationId="{89D7B6FD-46BF-0B51-D0B2-6DDCFB12D576}"/>
          </ac:spMkLst>
        </pc:spChg>
        <pc:spChg chg="add mod">
          <ac:chgData name="Fernandez Soria, Christian A" userId="12e1af29-ecbc-4b65-aaf6-bc81a5c68b5a" providerId="ADAL" clId="{92035B8F-8D17-48EC-A570-F777AA10AC2E}" dt="2025-03-18T07:14:08.055" v="427"/>
          <ac:spMkLst>
            <pc:docMk/>
            <pc:sldMk cId="2526723819" sldId="312"/>
            <ac:spMk id="23" creationId="{8B789CF7-26A7-7F7B-AB90-4B949A970C8F}"/>
          </ac:spMkLst>
        </pc:spChg>
        <pc:picChg chg="add mod">
          <ac:chgData name="Fernandez Soria, Christian A" userId="12e1af29-ecbc-4b65-aaf6-bc81a5c68b5a" providerId="ADAL" clId="{92035B8F-8D17-48EC-A570-F777AA10AC2E}" dt="2025-03-18T07:14:08.055" v="427"/>
          <ac:picMkLst>
            <pc:docMk/>
            <pc:sldMk cId="2526723819" sldId="312"/>
            <ac:picMk id="19" creationId="{EBCCE078-B686-C103-567D-7F3FE3BD4AB5}"/>
          </ac:picMkLst>
        </pc:picChg>
        <pc:picChg chg="add mod">
          <ac:chgData name="Fernandez Soria, Christian A" userId="12e1af29-ecbc-4b65-aaf6-bc81a5c68b5a" providerId="ADAL" clId="{92035B8F-8D17-48EC-A570-F777AA10AC2E}" dt="2025-03-18T07:14:08.055" v="427"/>
          <ac:picMkLst>
            <pc:docMk/>
            <pc:sldMk cId="2526723819" sldId="312"/>
            <ac:picMk id="21" creationId="{7FBAA144-FE5C-BD78-3336-1B3944E774E2}"/>
          </ac:picMkLst>
        </pc:picChg>
        <pc:picChg chg="add mod">
          <ac:chgData name="Fernandez Soria, Christian A" userId="12e1af29-ecbc-4b65-aaf6-bc81a5c68b5a" providerId="ADAL" clId="{92035B8F-8D17-48EC-A570-F777AA10AC2E}" dt="2025-03-18T07:14:08.055" v="427"/>
          <ac:picMkLst>
            <pc:docMk/>
            <pc:sldMk cId="2526723819" sldId="312"/>
            <ac:picMk id="22" creationId="{A389C264-B794-1BCA-2958-12D4FF60F6EA}"/>
          </ac:picMkLst>
        </pc:picChg>
        <pc:picChg chg="add mod">
          <ac:chgData name="Fernandez Soria, Christian A" userId="12e1af29-ecbc-4b65-aaf6-bc81a5c68b5a" providerId="ADAL" clId="{92035B8F-8D17-48EC-A570-F777AA10AC2E}" dt="2025-03-18T07:14:08.055" v="427"/>
          <ac:picMkLst>
            <pc:docMk/>
            <pc:sldMk cId="2526723819" sldId="312"/>
            <ac:picMk id="24" creationId="{B5753287-9ED4-B523-8E5B-ED38C16F171D}"/>
          </ac:picMkLst>
        </pc:picChg>
      </pc:sldChg>
      <pc:sldChg chg="addSp delSp modSp add mod delAnim modAnim">
        <pc:chgData name="Fernandez Soria, Christian A" userId="12e1af29-ecbc-4b65-aaf6-bc81a5c68b5a" providerId="ADAL" clId="{92035B8F-8D17-48EC-A570-F777AA10AC2E}" dt="2025-03-18T07:12:58.023" v="411"/>
        <pc:sldMkLst>
          <pc:docMk/>
          <pc:sldMk cId="2611814878" sldId="313"/>
        </pc:sldMkLst>
        <pc:spChg chg="add mod">
          <ac:chgData name="Fernandez Soria, Christian A" userId="12e1af29-ecbc-4b65-aaf6-bc81a5c68b5a" providerId="ADAL" clId="{92035B8F-8D17-48EC-A570-F777AA10AC2E}" dt="2025-03-18T07:12:58.023" v="411"/>
          <ac:spMkLst>
            <pc:docMk/>
            <pc:sldMk cId="2611814878" sldId="313"/>
            <ac:spMk id="8" creationId="{80D768A9-BF37-9A4B-3B6A-C8B99FE8A562}"/>
          </ac:spMkLst>
        </pc:spChg>
        <pc:spChg chg="mod">
          <ac:chgData name="Fernandez Soria, Christian A" userId="12e1af29-ecbc-4b65-aaf6-bc81a5c68b5a" providerId="ADAL" clId="{92035B8F-8D17-48EC-A570-F777AA10AC2E}" dt="2025-03-18T04:16:25.109" v="249" actId="1076"/>
          <ac:spMkLst>
            <pc:docMk/>
            <pc:sldMk cId="2611814878" sldId="313"/>
            <ac:spMk id="11" creationId="{1D8741E8-CA89-034B-542E-D25FE32EAF1E}"/>
          </ac:spMkLst>
        </pc:spChg>
        <pc:spChg chg="mod">
          <ac:chgData name="Fernandez Soria, Christian A" userId="12e1af29-ecbc-4b65-aaf6-bc81a5c68b5a" providerId="ADAL" clId="{92035B8F-8D17-48EC-A570-F777AA10AC2E}" dt="2025-03-18T04:16:25.109" v="249" actId="1076"/>
          <ac:spMkLst>
            <pc:docMk/>
            <pc:sldMk cId="2611814878" sldId="313"/>
            <ac:spMk id="18" creationId="{F81A1522-B19C-ABB6-7A00-E15C2E25C157}"/>
          </ac:spMkLst>
        </pc:spChg>
        <pc:spChg chg="mod">
          <ac:chgData name="Fernandez Soria, Christian A" userId="12e1af29-ecbc-4b65-aaf6-bc81a5c68b5a" providerId="ADAL" clId="{92035B8F-8D17-48EC-A570-F777AA10AC2E}" dt="2025-03-18T04:16:24.535" v="248" actId="1076"/>
          <ac:spMkLst>
            <pc:docMk/>
            <pc:sldMk cId="2611814878" sldId="313"/>
            <ac:spMk id="21" creationId="{0E018579-405D-0D5A-B32F-3B291FDBAC48}"/>
          </ac:spMkLst>
        </pc:spChg>
        <pc:spChg chg="add mod">
          <ac:chgData name="Fernandez Soria, Christian A" userId="12e1af29-ecbc-4b65-aaf6-bc81a5c68b5a" providerId="ADAL" clId="{92035B8F-8D17-48EC-A570-F777AA10AC2E}" dt="2025-03-18T07:12:58.023" v="411"/>
          <ac:spMkLst>
            <pc:docMk/>
            <pc:sldMk cId="2611814878" sldId="313"/>
            <ac:spMk id="22" creationId="{A4E97439-B945-7BCA-FF2E-DA10EF2FFE51}"/>
          </ac:spMkLst>
        </pc:spChg>
        <pc:spChg chg="add mod">
          <ac:chgData name="Fernandez Soria, Christian A" userId="12e1af29-ecbc-4b65-aaf6-bc81a5c68b5a" providerId="ADAL" clId="{92035B8F-8D17-48EC-A570-F777AA10AC2E}" dt="2025-03-18T07:12:58.023" v="411"/>
          <ac:spMkLst>
            <pc:docMk/>
            <pc:sldMk cId="2611814878" sldId="313"/>
            <ac:spMk id="28" creationId="{48CFE74B-4433-2FB4-CFBA-9683166BE482}"/>
          </ac:spMkLst>
        </pc:spChg>
        <pc:spChg chg="add mod">
          <ac:chgData name="Fernandez Soria, Christian A" userId="12e1af29-ecbc-4b65-aaf6-bc81a5c68b5a" providerId="ADAL" clId="{92035B8F-8D17-48EC-A570-F777AA10AC2E}" dt="2025-03-18T07:12:58.023" v="411"/>
          <ac:spMkLst>
            <pc:docMk/>
            <pc:sldMk cId="2611814878" sldId="313"/>
            <ac:spMk id="29" creationId="{0EA5BE09-B84D-48BE-CD98-AF0D39C9B78D}"/>
          </ac:spMkLst>
        </pc:spChg>
        <pc:spChg chg="add mod">
          <ac:chgData name="Fernandez Soria, Christian A" userId="12e1af29-ecbc-4b65-aaf6-bc81a5c68b5a" providerId="ADAL" clId="{92035B8F-8D17-48EC-A570-F777AA10AC2E}" dt="2025-03-18T07:12:58.023" v="411"/>
          <ac:spMkLst>
            <pc:docMk/>
            <pc:sldMk cId="2611814878" sldId="313"/>
            <ac:spMk id="33" creationId="{E39863D4-0A51-93A9-2F4A-0A1279B86EBB}"/>
          </ac:spMkLst>
        </pc:spChg>
        <pc:picChg chg="mod">
          <ac:chgData name="Fernandez Soria, Christian A" userId="12e1af29-ecbc-4b65-aaf6-bc81a5c68b5a" providerId="ADAL" clId="{92035B8F-8D17-48EC-A570-F777AA10AC2E}" dt="2025-03-18T04:16:25.109" v="249" actId="1076"/>
          <ac:picMkLst>
            <pc:docMk/>
            <pc:sldMk cId="2611814878" sldId="313"/>
            <ac:picMk id="7" creationId="{E3353F93-783C-DD8A-DFF8-77EFCF318DD5}"/>
          </ac:picMkLst>
        </pc:picChg>
        <pc:picChg chg="mod">
          <ac:chgData name="Fernandez Soria, Christian A" userId="12e1af29-ecbc-4b65-aaf6-bc81a5c68b5a" providerId="ADAL" clId="{92035B8F-8D17-48EC-A570-F777AA10AC2E}" dt="2025-03-18T04:16:26.027" v="251" actId="14100"/>
          <ac:picMkLst>
            <pc:docMk/>
            <pc:sldMk cId="2611814878" sldId="313"/>
            <ac:picMk id="16" creationId="{6585F582-0052-BB4B-A818-388297DE2AA6}"/>
          </ac:picMkLst>
        </pc:picChg>
        <pc:picChg chg="add mod modCrop">
          <ac:chgData name="Fernandez Soria, Christian A" userId="12e1af29-ecbc-4b65-aaf6-bc81a5c68b5a" providerId="ADAL" clId="{92035B8F-8D17-48EC-A570-F777AA10AC2E}" dt="2025-03-18T05:57:20.896" v="336" actId="14100"/>
          <ac:picMkLst>
            <pc:docMk/>
            <pc:sldMk cId="2611814878" sldId="313"/>
            <ac:picMk id="27" creationId="{623A83BE-0935-E7EB-A955-DF6C34A0517E}"/>
          </ac:picMkLst>
        </pc:picChg>
        <pc:picChg chg="add mod">
          <ac:chgData name="Fernandez Soria, Christian A" userId="12e1af29-ecbc-4b65-aaf6-bc81a5c68b5a" providerId="ADAL" clId="{92035B8F-8D17-48EC-A570-F777AA10AC2E}" dt="2025-03-18T07:12:58.023" v="411"/>
          <ac:picMkLst>
            <pc:docMk/>
            <pc:sldMk cId="2611814878" sldId="313"/>
            <ac:picMk id="30" creationId="{ACF24485-7D77-E17B-967B-B84E194C3FF0}"/>
          </ac:picMkLst>
        </pc:picChg>
        <pc:picChg chg="add mod">
          <ac:chgData name="Fernandez Soria, Christian A" userId="12e1af29-ecbc-4b65-aaf6-bc81a5c68b5a" providerId="ADAL" clId="{92035B8F-8D17-48EC-A570-F777AA10AC2E}" dt="2025-03-18T07:12:58.023" v="411"/>
          <ac:picMkLst>
            <pc:docMk/>
            <pc:sldMk cId="2611814878" sldId="313"/>
            <ac:picMk id="31" creationId="{641A2AF0-FBCD-EA96-6559-D460F21AF51C}"/>
          </ac:picMkLst>
        </pc:picChg>
        <pc:picChg chg="add mod">
          <ac:chgData name="Fernandez Soria, Christian A" userId="12e1af29-ecbc-4b65-aaf6-bc81a5c68b5a" providerId="ADAL" clId="{92035B8F-8D17-48EC-A570-F777AA10AC2E}" dt="2025-03-18T07:12:58.023" v="411"/>
          <ac:picMkLst>
            <pc:docMk/>
            <pc:sldMk cId="2611814878" sldId="313"/>
            <ac:picMk id="32" creationId="{3B739A6E-B8EE-232A-9F2A-45F3AE3AB5E9}"/>
          </ac:picMkLst>
        </pc:picChg>
        <pc:picChg chg="add mod">
          <ac:chgData name="Fernandez Soria, Christian A" userId="12e1af29-ecbc-4b65-aaf6-bc81a5c68b5a" providerId="ADAL" clId="{92035B8F-8D17-48EC-A570-F777AA10AC2E}" dt="2025-03-18T07:12:58.023" v="411"/>
          <ac:picMkLst>
            <pc:docMk/>
            <pc:sldMk cId="2611814878" sldId="313"/>
            <ac:picMk id="34" creationId="{2A8AD89E-DC34-5DD0-A983-3466910D4764}"/>
          </ac:picMkLst>
        </pc:picChg>
        <pc:picChg chg="mod">
          <ac:chgData name="Fernandez Soria, Christian A" userId="12e1af29-ecbc-4b65-aaf6-bc81a5c68b5a" providerId="ADAL" clId="{92035B8F-8D17-48EC-A570-F777AA10AC2E}" dt="2025-03-18T05:56:25.319" v="334" actId="166"/>
          <ac:picMkLst>
            <pc:docMk/>
            <pc:sldMk cId="2611814878" sldId="313"/>
            <ac:picMk id="4098" creationId="{5F6C1505-25B9-D7D2-DF01-76090E51C2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A57D4-BA4B-4E62-BF79-940C47D03B8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A840E-0F96-4413-9183-EFAFE97E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0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BF7FE-390A-BFF0-143E-C442FBBEB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5BF800-6418-4B3D-FED6-C3B91250F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CFFE9-6C27-A0F2-03E7-257B24427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21EDC-9C6A-111A-A66E-1943E089F1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0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BF7FE-390A-BFF0-143E-C442FBBEB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5BF800-6418-4B3D-FED6-C3B91250F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CFFE9-6C27-A0F2-03E7-257B24427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21EDC-9C6A-111A-A66E-1943E089F1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86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F5463-EBCF-5B50-1760-59834D1EE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F80EF-CB34-64B9-FAF9-B0BC149ED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98DD0-1395-9550-F7DD-19C374E13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4A7CF-3145-8036-4A85-C839108A0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9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0C329-16BE-BEE7-A965-4794A98CC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46A19-AB7A-7E98-1F37-AE628C2A3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5BEFFF-0607-C3D3-A9BD-7D7AF1C2B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D21D-A10C-CC5D-ABB6-919634E76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5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13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EE112-A71A-38E8-9AC1-938BF97F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DA4AFC-6CA2-EE19-FBDB-549EABC01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8EED9-6746-A32B-09B2-47F521018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92336-F2A0-CD9D-CF59-FCCD4CA00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00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89476-71BB-EAA3-F8E1-FAB14B09D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7CF6F-CD96-E442-7D85-4B3E0D77E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74CE4-6681-3546-DDC5-A2D415824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D8A53-AA56-3418-EAE5-07D29571C9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21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C576C-A15D-4643-997E-6EADDE27D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A508D0-7B9C-1063-184E-70E94814B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F8D0DA-85BD-8DD8-E84B-F13405BFF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730F1-65AF-FB77-9A40-30D7DC284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67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DFBD0-9E8D-C2EC-FB76-C12DC5E4E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4E44E-EE3E-38EF-08ED-964CD7D1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9A35EB-45DD-6658-6732-0FCB3C46B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6A09-2021-C238-B71D-7B21C6A50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5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ACC5-5F6B-005A-90CE-FC54C835B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6F91A-8277-03F0-13F2-366B6AFCA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E7EAC3-8543-2FD5-EDA7-34CC95023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6F82D-FE29-F3F9-2FEC-363E68C28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2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16AA-B425-446D-A9FD-079737821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E430E-363B-A287-D259-0827A40D8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81DC6C-D0F7-158B-DE61-F30EDA237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DB39-BCAD-942F-50CD-D8C6DCE0D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6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61195-736E-FE08-1C98-C4D41906F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2B2EC-374D-DF7F-5BA9-19D057BA7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424AA-06BE-EEC3-0305-7709AAF04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A0FF2-4A3A-E91C-074B-8DFB47D46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A840E-0F96-4413-9183-EFAFE97E3F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8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4CCC-3979-C37D-0A9F-CD92BB7D4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1FF36-B716-6E02-5E0B-BD12FB6FE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AF6BE-CECB-8F33-2187-BFAB5D7F6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F7224-07DE-4332-A1E6-FC93ED64F9CB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BCD84-A0FB-3CED-BB4E-FB804356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DB35F-099A-0492-A20F-CE675727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2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2F47-D0B6-6EC1-864A-FF8CD700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A8849-36EA-9C2F-4561-574964B47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F4F77-51D6-FE0D-2A95-F9D16A13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873F-BBAA-4D36-A3D4-F130B62DE7FD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9F16E-C753-B9DF-1718-E2D522F0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E8B6C-E83B-35E4-5334-E8DC8206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9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54B98C-9949-CFC6-F4CB-9951D7ADA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31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383CC-3A34-B8C3-6A0E-B1E6959C4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31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3B9C2-5245-A67D-9D24-811CFA78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D0558-262E-4C33-A479-7AE3E035A725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2B5ED-8AF6-6F9F-0067-A4295E17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B1A83-ED31-8D6E-E1D6-00D25579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4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0911-08B9-4FD1-FFD6-9AFB2916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BA207-5BB4-5339-1B3E-9DA5E257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241F2-84E4-BD3E-27B4-B5707951B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5512-930F-43DC-BFC7-751E5B884A6B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D4FEF-FC29-C9D1-B9F8-427F6FDF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0DCBF-99AF-EDD0-CD54-24F809C1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0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BF5E-38FF-3755-BC2B-7B374C3C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23853-B6E9-035E-305A-DC4B8B97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A6E78-D1F7-09F8-0D78-B3C2E9852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9FBE-E7FE-40F4-9826-11FA099B8396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22FF1-518A-D7B5-6379-EB8208B8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782A9-0DA1-7EB6-B958-C44EDB93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91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DB76-54D4-6463-D9C4-9029200E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84547-523C-1626-BC9E-D3AC518AD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CC4B8-F01D-2705-C14B-85D9F0F51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21786-25FF-40A6-A783-BBC98692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C7D1-E2B4-415E-BAA7-E840B348427E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333EE-F37C-8A6F-63CF-2CF4E0FF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E22C-B6E4-2D06-CBB6-34A259FA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1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C356-FD10-64D8-5A3C-8B11B915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BA4E6-123F-5109-2B82-461201B0F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6B95F-FA29-409B-4589-884885F22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22089-9EAA-0027-4183-3596C261B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7891D-8D1A-63C5-BD63-A6877CEAA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8792CC-8DA3-EDA1-2E4B-7CA4C81A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3D53-E170-4165-A0FF-763FE0AF3BCA}" type="datetime1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EE5D6-E816-D320-5431-9929AC23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780C6C-BC49-6CA6-EC54-37E8B454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7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AB99-F026-D020-0874-5303D409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A04C9-0122-EC7F-899E-CA681F2F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0700-77F7-4281-BD30-3E89F42A4EA7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CA2C2-293D-88B1-96B8-844A93D4C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CD987-4585-D9C0-E54F-BAD2DDA9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4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2CC0A5-9A1B-EAC7-2F04-F808E9F6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D692-C3BB-44DD-B690-5B06AAE8A442}" type="datetime1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8D279-63EF-2980-23D0-F8A30513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DAD78-CC5D-BF0E-91B1-5139E06F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7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FA664-800C-6C0E-BE23-D070477C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2D1E9-59A5-02CA-5B5D-670B0BF63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580C5-70C6-8C0E-74FE-3B3201AAE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400"/>
            </a:lvl2pPr>
            <a:lvl3pPr marL="914286" indent="0">
              <a:buNone/>
              <a:defRPr sz="1200"/>
            </a:lvl3pPr>
            <a:lvl4pPr marL="1371430" indent="0">
              <a:buNone/>
              <a:defRPr sz="1000"/>
            </a:lvl4pPr>
            <a:lvl5pPr marL="1828573" indent="0">
              <a:buNone/>
              <a:defRPr sz="1000"/>
            </a:lvl5pPr>
            <a:lvl6pPr marL="2285718" indent="0">
              <a:buNone/>
              <a:defRPr sz="1000"/>
            </a:lvl6pPr>
            <a:lvl7pPr marL="2742858" indent="0">
              <a:buNone/>
              <a:defRPr sz="1000"/>
            </a:lvl7pPr>
            <a:lvl8pPr marL="3200000" indent="0">
              <a:buNone/>
              <a:defRPr sz="1000"/>
            </a:lvl8pPr>
            <a:lvl9pPr marL="365714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7F32E-E105-EC27-B5BA-CCE676E3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1514-AD8A-44A4-9BCB-5DC551FE6CC4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E2766-663C-DD46-71D8-A75F92C5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48F0A-834D-3D50-CA83-C5F61D39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1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EAC2-BFF7-905A-35C1-D38991B3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11244-599D-C093-F950-0B83FDCC7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377F6-9295-59DD-A3B5-4419A46AB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400"/>
            </a:lvl2pPr>
            <a:lvl3pPr marL="914286" indent="0">
              <a:buNone/>
              <a:defRPr sz="1200"/>
            </a:lvl3pPr>
            <a:lvl4pPr marL="1371430" indent="0">
              <a:buNone/>
              <a:defRPr sz="1000"/>
            </a:lvl4pPr>
            <a:lvl5pPr marL="1828573" indent="0">
              <a:buNone/>
              <a:defRPr sz="1000"/>
            </a:lvl5pPr>
            <a:lvl6pPr marL="2285718" indent="0">
              <a:buNone/>
              <a:defRPr sz="1000"/>
            </a:lvl6pPr>
            <a:lvl7pPr marL="2742858" indent="0">
              <a:buNone/>
              <a:defRPr sz="1000"/>
            </a:lvl7pPr>
            <a:lvl8pPr marL="3200000" indent="0">
              <a:buNone/>
              <a:defRPr sz="1000"/>
            </a:lvl8pPr>
            <a:lvl9pPr marL="365714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49F4E-B44E-10EA-96A2-1C71A6D71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B831C-46BE-499F-BB09-621FA6DBBD7E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A0B80-F22D-A3B5-0A17-26CB819C6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C8432-9769-7B20-1AEB-DF4AF76C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6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06E064-E5DF-AD89-A4CE-D922DA408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77EC1-C7D7-ADED-6F38-38942338D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44D6-B774-369C-0916-0D1FD0F23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03AD0-A15F-41C3-8704-28B85097D380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66C49-7EC6-A38F-42BE-ABE57097C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A5D7C-F9AE-E5D5-5D16-4BB041F26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1DE98-013B-48A8-B417-650EF3E0B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5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gi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7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80">
            <a:extLst>
              <a:ext uri="{FF2B5EF4-FFF2-40B4-BE49-F238E27FC236}">
                <a16:creationId xmlns:a16="http://schemas.microsoft.com/office/drawing/2014/main" id="{81F5150A-65BD-71BB-8281-51A40B7D1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189970"/>
            <a:ext cx="1219199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anchor="ctr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tx1"/>
                </a:solidFill>
                <a:latin typeface="Publica Sans" panose="00000500000000000000" pitchFamily="50" charset="0"/>
              </a:rPr>
              <a:t> Automated micromagnetic numerical simulations incorporating Fourier Neural Operators for demagnetization calculations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174F27B-9B80-56A0-8FB3-BF3065339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195" t="27270" r="29140" b="29160"/>
          <a:stretch/>
        </p:blipFill>
        <p:spPr>
          <a:xfrm>
            <a:off x="2659380" y="287020"/>
            <a:ext cx="1541780" cy="1101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A1129C-0BB3-8541-51AA-E5302DE511ED}"/>
              </a:ext>
            </a:extLst>
          </p:cNvPr>
          <p:cNvSpPr txBox="1"/>
          <p:nvPr/>
        </p:nvSpPr>
        <p:spPr>
          <a:xfrm>
            <a:off x="0" y="3944296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Fernandez</a:t>
            </a:r>
            <a:r>
              <a:rPr lang="en-US" sz="1600" baseline="300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, Cesar Diaz</a:t>
            </a:r>
            <a:r>
              <a:rPr lang="en-US" sz="1600" baseline="300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, Jorge Munoz</a:t>
            </a:r>
            <a:r>
              <a:rPr lang="en-US" sz="1600" baseline="300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Yingheng</a:t>
            </a: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 Tang</a:t>
            </a:r>
            <a:r>
              <a:rPr lang="en-US" sz="1600" baseline="300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, Prabhat Kumar</a:t>
            </a:r>
            <a:r>
              <a:rPr lang="en-US" sz="1600" baseline="300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, Andy Nonaka</a:t>
            </a:r>
            <a:r>
              <a:rPr lang="en-US" sz="1600" baseline="300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, Zhi (Jackie) Yao</a:t>
            </a:r>
            <a:r>
              <a:rPr lang="en-US" sz="1600" baseline="300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2</a:t>
            </a:r>
            <a:endParaRPr lang="en-US" sz="1600" dirty="0">
              <a:solidFill>
                <a:srgbClr val="000000"/>
              </a:solidFill>
              <a:latin typeface="Publica Sans" panose="00000500000000000000" pitchFamily="50" charset="0"/>
              <a:sym typeface="Arial"/>
            </a:endParaRPr>
          </a:p>
          <a:p>
            <a:pPr algn="ctr">
              <a:buClr>
                <a:srgbClr val="000000"/>
              </a:buClr>
              <a:buSzPts val="4800"/>
            </a:pPr>
            <a:r>
              <a:rPr lang="en-US" sz="1600" dirty="0">
                <a:latin typeface="Publica Sans" panose="00000500000000000000" pitchFamily="50" charset="0"/>
                <a:sym typeface="Palatino Linotype"/>
              </a:rPr>
              <a:t>The University of Texas at El Paso</a:t>
            </a:r>
            <a:r>
              <a:rPr lang="en-US" sz="1600" baseline="30000" dirty="0">
                <a:latin typeface="Publica Sans" panose="00000500000000000000" pitchFamily="50" charset="0"/>
                <a:sym typeface="Palatino Linotype"/>
              </a:rPr>
              <a:t>1</a:t>
            </a:r>
            <a:r>
              <a:rPr lang="en-US" sz="1600" dirty="0">
                <a:latin typeface="Publica Sans" panose="00000500000000000000" pitchFamily="50" charset="0"/>
                <a:sym typeface="Palatino Linotype"/>
              </a:rPr>
              <a:t>, La</a:t>
            </a: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wrence Berkeley National </a:t>
            </a: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sym typeface="Palatino Linotype"/>
              </a:rPr>
              <a:t>Laboratory</a:t>
            </a:r>
            <a:r>
              <a:rPr lang="en-US" sz="1600" baseline="30000" dirty="0">
                <a:solidFill>
                  <a:srgbClr val="000000"/>
                </a:solidFill>
                <a:latin typeface="Publica Sans" panose="00000500000000000000" pitchFamily="50" charset="0"/>
                <a:sym typeface="Palatino Linotype"/>
              </a:rPr>
              <a:t>2</a:t>
            </a:r>
            <a:endParaRPr lang="en-US" sz="1600" dirty="0">
              <a:solidFill>
                <a:srgbClr val="000000"/>
              </a:solidFill>
              <a:latin typeface="Publica Sans" panose="00000500000000000000" pitchFamily="50" charset="0"/>
            </a:endParaRPr>
          </a:p>
        </p:txBody>
      </p:sp>
      <p:pic>
        <p:nvPicPr>
          <p:cNvPr id="5" name="Picture 2" descr="Berkeley Lab Vertical and Stacked Logos">
            <a:extLst>
              <a:ext uri="{FF2B5EF4-FFF2-40B4-BE49-F238E27FC236}">
                <a16:creationId xmlns:a16="http://schemas.microsoft.com/office/drawing/2014/main" id="{068C7D5C-0A71-B213-18B3-A4672BB78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0"/>
          <a:stretch/>
        </p:blipFill>
        <p:spPr bwMode="auto">
          <a:xfrm>
            <a:off x="97439" y="287020"/>
            <a:ext cx="2421836" cy="129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94DCF7-E427-B13D-EB9B-D4ADDAE74958}"/>
              </a:ext>
            </a:extLst>
          </p:cNvPr>
          <p:cNvSpPr txBox="1"/>
          <p:nvPr/>
        </p:nvSpPr>
        <p:spPr>
          <a:xfrm>
            <a:off x="-1" y="5033897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APS – March 18</a:t>
            </a:r>
            <a:r>
              <a:rPr lang="en-US" sz="1600" baseline="300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th</a:t>
            </a:r>
            <a:r>
              <a:rPr lang="en-US" sz="1600" dirty="0">
                <a:solidFill>
                  <a:srgbClr val="000000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,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AF10B-CD23-9C45-5F9B-053202F7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989" y="287020"/>
            <a:ext cx="2905247" cy="73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FFD4168-F1B5-7055-8D56-758458243987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4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BE8E6-BA21-D2D7-4642-8E874BF9D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3F27D12-415C-9FCF-A4CB-22603E4CB175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1740C38-A167-3020-2FEB-432C7C290B1C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10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6" name="Picture 15" descr="A screen shot of a phone&#10;&#10;Description automatically generated">
            <a:extLst>
              <a:ext uri="{FF2B5EF4-FFF2-40B4-BE49-F238E27FC236}">
                <a16:creationId xmlns:a16="http://schemas.microsoft.com/office/drawing/2014/main" id="{6585F582-0052-BB4B-A818-388297DE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39" y="801726"/>
            <a:ext cx="8976709" cy="5516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1A1522-B19C-ABB6-7A00-E15C2E25C157}"/>
              </a:ext>
            </a:extLst>
          </p:cNvPr>
          <p:cNvSpPr txBox="1"/>
          <p:nvPr/>
        </p:nvSpPr>
        <p:spPr>
          <a:xfrm>
            <a:off x="2959591" y="1317503"/>
            <a:ext cx="3082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ML Original data base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DB8E3A-7E9B-821E-4A73-76B333508AF4}"/>
              </a:ext>
            </a:extLst>
          </p:cNvPr>
          <p:cNvSpPr txBox="1"/>
          <p:nvPr/>
        </p:nvSpPr>
        <p:spPr>
          <a:xfrm>
            <a:off x="6377074" y="811467"/>
            <a:ext cx="3082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Field 1 – performance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A876A6-0DA0-AE0B-F699-70A870F19043}"/>
              </a:ext>
            </a:extLst>
          </p:cNvPr>
          <p:cNvSpPr txBox="1"/>
          <p:nvPr/>
        </p:nvSpPr>
        <p:spPr>
          <a:xfrm>
            <a:off x="6419244" y="3268991"/>
            <a:ext cx="30822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Field 2 (different case) performance</a:t>
            </a:r>
            <a:endParaRPr lang="en-US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5E092-1AC9-524A-2ADF-A9F396BD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543" y="4022995"/>
            <a:ext cx="3063240" cy="163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3353F93-783C-DD8A-DFF8-77EFCF318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028" y="2139262"/>
            <a:ext cx="3248127" cy="244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correcto - Iconos gratis de flechas">
            <a:extLst>
              <a:ext uri="{FF2B5EF4-FFF2-40B4-BE49-F238E27FC236}">
                <a16:creationId xmlns:a16="http://schemas.microsoft.com/office/drawing/2014/main" id="{EAEFE883-AC22-8766-F5DE-EDB165070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73" y="3734216"/>
            <a:ext cx="585216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8741E8-CA89-034B-542E-D25FE32EAF1E}"/>
              </a:ext>
            </a:extLst>
          </p:cNvPr>
          <p:cNvSpPr txBox="1"/>
          <p:nvPr/>
        </p:nvSpPr>
        <p:spPr>
          <a:xfrm>
            <a:off x="2523133" y="4460945"/>
            <a:ext cx="32384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Recalling from standard problem 4: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a field approximately 25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directed 170 degrees counterclockwise from the positive x axis</a:t>
            </a:r>
          </a:p>
          <a:p>
            <a:pPr algn="l"/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8 simulations were created for model 01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E018579-405D-0D5A-B32F-3B291FDBAC48}"/>
              </a:ext>
            </a:extLst>
          </p:cNvPr>
          <p:cNvSpPr/>
          <p:nvPr/>
        </p:nvSpPr>
        <p:spPr>
          <a:xfrm>
            <a:off x="5931568" y="1600574"/>
            <a:ext cx="415975" cy="3962804"/>
          </a:xfrm>
          <a:prstGeom prst="leftBrace">
            <a:avLst>
              <a:gd name="adj1" fmla="val 8333"/>
              <a:gd name="adj2" fmla="val 44712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23A83BE-0935-E7EB-A955-DF6C34A05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t="6913" r="3619" b="3865"/>
          <a:stretch/>
        </p:blipFill>
        <p:spPr>
          <a:xfrm>
            <a:off x="6347543" y="1596711"/>
            <a:ext cx="3359429" cy="1662310"/>
          </a:xfrm>
          <a:prstGeom prst="rect">
            <a:avLst/>
          </a:prstGeom>
        </p:spPr>
      </p:pic>
      <p:pic>
        <p:nvPicPr>
          <p:cNvPr id="4098" name="Picture 2" descr="Correcto - Iconos gratis de ui">
            <a:extLst>
              <a:ext uri="{FF2B5EF4-FFF2-40B4-BE49-F238E27FC236}">
                <a16:creationId xmlns:a16="http://schemas.microsoft.com/office/drawing/2014/main" id="{5F6C1505-25B9-D7D2-DF01-76090E51C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473" y="1185210"/>
            <a:ext cx="586084" cy="58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D768A9-BF37-9A4B-3B6A-C8B99FE8A562}"/>
              </a:ext>
            </a:extLst>
          </p:cNvPr>
          <p:cNvSpPr/>
          <p:nvPr/>
        </p:nvSpPr>
        <p:spPr>
          <a:xfrm>
            <a:off x="2161274" y="64103"/>
            <a:ext cx="2080136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E97439-B945-7BCA-FF2E-DA10EF2FFE51}"/>
              </a:ext>
            </a:extLst>
          </p:cNvPr>
          <p:cNvSpPr/>
          <p:nvPr/>
        </p:nvSpPr>
        <p:spPr>
          <a:xfrm>
            <a:off x="10665815" y="72881"/>
            <a:ext cx="152618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8CFE74B-4433-2FB4-CFBA-9683166BE482}"/>
              </a:ext>
            </a:extLst>
          </p:cNvPr>
          <p:cNvSpPr/>
          <p:nvPr/>
        </p:nvSpPr>
        <p:spPr>
          <a:xfrm>
            <a:off x="6432153" y="76990"/>
            <a:ext cx="1456051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EA5BE09-B84D-48BE-CD98-AF0D39C9B78D}"/>
              </a:ext>
            </a:extLst>
          </p:cNvPr>
          <p:cNvSpPr/>
          <p:nvPr/>
        </p:nvSpPr>
        <p:spPr>
          <a:xfrm>
            <a:off x="8406730" y="76990"/>
            <a:ext cx="1711383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30" name="Picture 29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ACF24485-7D77-E17B-967B-B84E194C3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6" y="253155"/>
            <a:ext cx="426724" cy="166256"/>
          </a:xfrm>
          <a:prstGeom prst="rect">
            <a:avLst/>
          </a:prstGeom>
        </p:spPr>
      </p:pic>
      <p:pic>
        <p:nvPicPr>
          <p:cNvPr id="31" name="Picture 30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641A2AF0-FBCD-EA96-6559-D460F21AF5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82" y="253155"/>
            <a:ext cx="426724" cy="166256"/>
          </a:xfrm>
          <a:prstGeom prst="rect">
            <a:avLst/>
          </a:prstGeom>
        </p:spPr>
      </p:pic>
      <p:pic>
        <p:nvPicPr>
          <p:cNvPr id="32" name="Picture 3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3B739A6E-B8EE-232A-9F2A-45F3AE3AB5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841" y="253155"/>
            <a:ext cx="426724" cy="166256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9863D4-0A51-93A9-2F4A-0A1279B86EBB}"/>
              </a:ext>
            </a:extLst>
          </p:cNvPr>
          <p:cNvSpPr/>
          <p:nvPr/>
        </p:nvSpPr>
        <p:spPr>
          <a:xfrm>
            <a:off x="4729124" y="72881"/>
            <a:ext cx="1279555" cy="731520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34" name="Picture 33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2A8AD89E-DC34-5DD0-A983-3466910D4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5" y="253155"/>
            <a:ext cx="426724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1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5B72F2-95F6-8EA8-5336-6D09637E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8D964AE-96B9-136B-34AF-B17039352085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6B634F4-9BAF-6802-99DF-200480A065D8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11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C4840339-CF97-E999-5976-78CE02049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7" y="820577"/>
            <a:ext cx="11635257" cy="57077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E2EB1C-F75E-BC27-16A4-AA415A57B4AD}"/>
              </a:ext>
            </a:extLst>
          </p:cNvPr>
          <p:cNvSpPr txBox="1"/>
          <p:nvPr/>
        </p:nvSpPr>
        <p:spPr>
          <a:xfrm>
            <a:off x="2918078" y="876136"/>
            <a:ext cx="6023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UTEP – Utility To Execute Pipelines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B5D9193-CD12-7B08-2210-A5130AC9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09" y="1292618"/>
            <a:ext cx="5445298" cy="493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E7957D3-007E-2153-B100-2A685DE4736E}"/>
              </a:ext>
            </a:extLst>
          </p:cNvPr>
          <p:cNvGrpSpPr/>
          <p:nvPr/>
        </p:nvGrpSpPr>
        <p:grpSpPr>
          <a:xfrm>
            <a:off x="707942" y="1664439"/>
            <a:ext cx="3452279" cy="4261068"/>
            <a:chOff x="1243592" y="820578"/>
            <a:chExt cx="3640066" cy="5116481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C8F0FA98-41BF-79A1-555C-B41F3FEEF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674" y="3581661"/>
              <a:ext cx="2904808" cy="2355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6D35BF7-3919-13C2-C099-3D0138286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674" y="1282243"/>
              <a:ext cx="2904808" cy="2299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293F81-DD68-AD4C-1E70-B02D21922B5E}"/>
                </a:ext>
              </a:extLst>
            </p:cNvPr>
            <p:cNvSpPr txBox="1"/>
            <p:nvPr/>
          </p:nvSpPr>
          <p:spPr>
            <a:xfrm>
              <a:off x="1243592" y="820578"/>
              <a:ext cx="3640066" cy="480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Publica Sans" panose="00000500000000000000" pitchFamily="50" charset="0"/>
                  <a:ea typeface="Tahoma" panose="020B0604030504040204" pitchFamily="34" charset="0"/>
                  <a:cs typeface="HelveticaNowText Bold" panose="020B0804030202020204" pitchFamily="34" charset="0"/>
                </a:rPr>
                <a:t>Triangular distribution</a:t>
              </a:r>
              <a:endParaRPr lang="en-US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1F72E8-4F26-1946-F248-FE619A8CD0E6}"/>
              </a:ext>
            </a:extLst>
          </p:cNvPr>
          <p:cNvSpPr/>
          <p:nvPr/>
        </p:nvSpPr>
        <p:spPr>
          <a:xfrm>
            <a:off x="2161274" y="64103"/>
            <a:ext cx="2080136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2D1979-9154-535A-65BD-E71C1DFD2BAF}"/>
              </a:ext>
            </a:extLst>
          </p:cNvPr>
          <p:cNvSpPr/>
          <p:nvPr/>
        </p:nvSpPr>
        <p:spPr>
          <a:xfrm>
            <a:off x="10665815" y="72881"/>
            <a:ext cx="152618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A3C059-126A-B1E2-FB98-B43E8248F0AA}"/>
              </a:ext>
            </a:extLst>
          </p:cNvPr>
          <p:cNvSpPr/>
          <p:nvPr/>
        </p:nvSpPr>
        <p:spPr>
          <a:xfrm>
            <a:off x="6432153" y="43537"/>
            <a:ext cx="1456051" cy="731520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247193E-1D39-85D3-0B42-C3D57A711889}"/>
              </a:ext>
            </a:extLst>
          </p:cNvPr>
          <p:cNvSpPr/>
          <p:nvPr/>
        </p:nvSpPr>
        <p:spPr>
          <a:xfrm>
            <a:off x="8406730" y="76990"/>
            <a:ext cx="1711383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21" name="Picture 20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67507A24-E29F-982E-4B8F-76784FEEE1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6" y="253155"/>
            <a:ext cx="426724" cy="166256"/>
          </a:xfrm>
          <a:prstGeom prst="rect">
            <a:avLst/>
          </a:prstGeom>
        </p:spPr>
      </p:pic>
      <p:pic>
        <p:nvPicPr>
          <p:cNvPr id="22" name="Picture 2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095C9705-51BB-EE9A-1985-C5F0C62B6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82" y="253155"/>
            <a:ext cx="426724" cy="166256"/>
          </a:xfrm>
          <a:prstGeom prst="rect">
            <a:avLst/>
          </a:prstGeom>
        </p:spPr>
      </p:pic>
      <p:pic>
        <p:nvPicPr>
          <p:cNvPr id="23" name="Picture 22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4600BB5E-A2AA-47A3-A159-C824A9055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841" y="253155"/>
            <a:ext cx="426724" cy="166256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F9FC34-0BAC-237D-0C9A-B040F82BDD9A}"/>
              </a:ext>
            </a:extLst>
          </p:cNvPr>
          <p:cNvSpPr/>
          <p:nvPr/>
        </p:nvSpPr>
        <p:spPr>
          <a:xfrm>
            <a:off x="4729124" y="72881"/>
            <a:ext cx="127955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25" name="Picture 24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2DB81926-8523-0B88-D9D1-EF1B54547A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5" y="253155"/>
            <a:ext cx="426724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0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5B72F2-95F6-8EA8-5336-6D09637E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8D964AE-96B9-136B-34AF-B17039352085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6B634F4-9BAF-6802-99DF-200480A065D8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12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C4840339-CF97-E999-5976-78CE02049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7" y="820578"/>
            <a:ext cx="11635257" cy="54006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E2EB1C-F75E-BC27-16A4-AA415A57B4AD}"/>
              </a:ext>
            </a:extLst>
          </p:cNvPr>
          <p:cNvSpPr txBox="1"/>
          <p:nvPr/>
        </p:nvSpPr>
        <p:spPr>
          <a:xfrm>
            <a:off x="2918078" y="876136"/>
            <a:ext cx="6023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UTEP – Utility To Execute Pipelines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pic>
        <p:nvPicPr>
          <p:cNvPr id="2" name="utep_artemis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589DC6C1-5018-BFA6-25FB-2CA62B33DA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4718" r="31986" b="26375"/>
          <a:stretch/>
        </p:blipFill>
        <p:spPr>
          <a:xfrm>
            <a:off x="6096000" y="1356342"/>
            <a:ext cx="5124183" cy="207265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F8A168-0AFB-77E6-4310-B0CDEAFFA057}"/>
              </a:ext>
            </a:extLst>
          </p:cNvPr>
          <p:cNvCxnSpPr/>
          <p:nvPr/>
        </p:nvCxnSpPr>
        <p:spPr>
          <a:xfrm>
            <a:off x="5046365" y="3255280"/>
            <a:ext cx="679703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38">
            <a:extLst>
              <a:ext uri="{FF2B5EF4-FFF2-40B4-BE49-F238E27FC236}">
                <a16:creationId xmlns:a16="http://schemas.microsoft.com/office/drawing/2014/main" id="{71D1067F-FD00-D23A-0E29-9F221AB4E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768" y="3582840"/>
            <a:ext cx="2764215" cy="243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5D9193-CD12-7B08-2210-A5130AC9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62" y="1379365"/>
            <a:ext cx="4704894" cy="426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82DE7E-D65B-3A1F-2507-6101DC603946}"/>
              </a:ext>
            </a:extLst>
          </p:cNvPr>
          <p:cNvSpPr/>
          <p:nvPr/>
        </p:nvSpPr>
        <p:spPr>
          <a:xfrm>
            <a:off x="2161274" y="64103"/>
            <a:ext cx="2080136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2DE096-C7AF-38F2-B315-71339096592A}"/>
              </a:ext>
            </a:extLst>
          </p:cNvPr>
          <p:cNvSpPr/>
          <p:nvPr/>
        </p:nvSpPr>
        <p:spPr>
          <a:xfrm>
            <a:off x="10665815" y="72881"/>
            <a:ext cx="152618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FF62E0-490A-7E58-9464-6C92D1D336B4}"/>
              </a:ext>
            </a:extLst>
          </p:cNvPr>
          <p:cNvSpPr/>
          <p:nvPr/>
        </p:nvSpPr>
        <p:spPr>
          <a:xfrm>
            <a:off x="6443304" y="88141"/>
            <a:ext cx="1456051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D7B6FD-46BF-0B51-D0B2-6DDCFB12D576}"/>
              </a:ext>
            </a:extLst>
          </p:cNvPr>
          <p:cNvSpPr/>
          <p:nvPr/>
        </p:nvSpPr>
        <p:spPr>
          <a:xfrm>
            <a:off x="8406730" y="54688"/>
            <a:ext cx="1711383" cy="731520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19" name="Picture 18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EBCCE078-B686-C103-567D-7F3FE3BD4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6" y="253155"/>
            <a:ext cx="426724" cy="166256"/>
          </a:xfrm>
          <a:prstGeom prst="rect">
            <a:avLst/>
          </a:prstGeom>
        </p:spPr>
      </p:pic>
      <p:pic>
        <p:nvPicPr>
          <p:cNvPr id="21" name="Picture 20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7FBAA144-FE5C-BD78-3336-1B3944E774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82" y="253155"/>
            <a:ext cx="426724" cy="166256"/>
          </a:xfrm>
          <a:prstGeom prst="rect">
            <a:avLst/>
          </a:prstGeom>
        </p:spPr>
      </p:pic>
      <p:pic>
        <p:nvPicPr>
          <p:cNvPr id="22" name="Picture 2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A389C264-B794-1BCA-2958-12D4FF60F6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841" y="253155"/>
            <a:ext cx="426724" cy="16625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B789CF7-26A7-7F7B-AB90-4B949A970C8F}"/>
              </a:ext>
            </a:extLst>
          </p:cNvPr>
          <p:cNvSpPr/>
          <p:nvPr/>
        </p:nvSpPr>
        <p:spPr>
          <a:xfrm>
            <a:off x="4729124" y="72881"/>
            <a:ext cx="127955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24" name="Picture 23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B5753287-9ED4-B523-8E5B-ED38C16F17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5" y="253155"/>
            <a:ext cx="426724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8ADCA-6D59-995D-670D-39C56D2D4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03559BA-F8D3-2E8E-EDEF-75DDD90F537A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AC4C8DE-0E43-BF50-4311-BF6F3FF5EF9C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13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6" name="Picture 15" descr="A screen shot of a phone&#10;&#10;Description automatically generated">
            <a:extLst>
              <a:ext uri="{FF2B5EF4-FFF2-40B4-BE49-F238E27FC236}">
                <a16:creationId xmlns:a16="http://schemas.microsoft.com/office/drawing/2014/main" id="{959B8C0E-0ADE-3D32-CB49-3A27C300E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8" y="839629"/>
            <a:ext cx="5425599" cy="5516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B091B9-0B2D-974B-CA19-CB6638BE3C78}"/>
              </a:ext>
            </a:extLst>
          </p:cNvPr>
          <p:cNvSpPr txBox="1"/>
          <p:nvPr/>
        </p:nvSpPr>
        <p:spPr>
          <a:xfrm>
            <a:off x="1065306" y="978229"/>
            <a:ext cx="3603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Previous data base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AD6CC2B3-4792-E840-30F4-7A26C5E5F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363" y="839629"/>
            <a:ext cx="5425599" cy="5516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D2C058-C8B5-D878-1138-6DDCB4CB84E4}"/>
              </a:ext>
            </a:extLst>
          </p:cNvPr>
          <p:cNvSpPr txBox="1"/>
          <p:nvPr/>
        </p:nvSpPr>
        <p:spPr>
          <a:xfrm>
            <a:off x="7180908" y="874555"/>
            <a:ext cx="3082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New data base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0FEEF-4E1E-AD8B-3B2B-2B8BBE408535}"/>
              </a:ext>
            </a:extLst>
          </p:cNvPr>
          <p:cNvSpPr txBox="1"/>
          <p:nvPr/>
        </p:nvSpPr>
        <p:spPr>
          <a:xfrm>
            <a:off x="7103009" y="1382251"/>
            <a:ext cx="3082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Field 1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58F05-B46D-2FF1-5F5D-6E57908148D2}"/>
              </a:ext>
            </a:extLst>
          </p:cNvPr>
          <p:cNvSpPr txBox="1"/>
          <p:nvPr/>
        </p:nvSpPr>
        <p:spPr>
          <a:xfrm>
            <a:off x="7180908" y="3747005"/>
            <a:ext cx="30822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Field 2</a:t>
            </a:r>
          </a:p>
          <a:p>
            <a:pPr algn="ctr"/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pic>
        <p:nvPicPr>
          <p:cNvPr id="2" name="Picture 30">
            <a:extLst>
              <a:ext uri="{FF2B5EF4-FFF2-40B4-BE49-F238E27FC236}">
                <a16:creationId xmlns:a16="http://schemas.microsoft.com/office/drawing/2014/main" id="{2478F3C3-7E7C-B482-5639-C5D8DF5FE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15" y="4203777"/>
            <a:ext cx="3510655" cy="182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2">
            <a:extLst>
              <a:ext uri="{FF2B5EF4-FFF2-40B4-BE49-F238E27FC236}">
                <a16:creationId xmlns:a16="http://schemas.microsoft.com/office/drawing/2014/main" id="{29AC27BE-1959-1BAF-C6EA-BF55EAF71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09" y="1889947"/>
            <a:ext cx="3590906" cy="187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DDE439-6680-8DDF-4356-35905432C25D}"/>
              </a:ext>
            </a:extLst>
          </p:cNvPr>
          <p:cNvSpPr txBox="1"/>
          <p:nvPr/>
        </p:nvSpPr>
        <p:spPr>
          <a:xfrm>
            <a:off x="1265574" y="1613162"/>
            <a:ext cx="3082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Field 1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8A0A0-AC67-518E-4A52-AAC0DCE9B546}"/>
              </a:ext>
            </a:extLst>
          </p:cNvPr>
          <p:cNvSpPr txBox="1"/>
          <p:nvPr/>
        </p:nvSpPr>
        <p:spPr>
          <a:xfrm>
            <a:off x="1342242" y="3830895"/>
            <a:ext cx="30822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Field 2</a:t>
            </a:r>
          </a:p>
          <a:p>
            <a:pPr algn="ctr"/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71DD06-2DB2-D441-E4F5-28A4A1F5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74" y="4348317"/>
            <a:ext cx="3063240" cy="163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FAF8837-35BF-A741-5C66-D7A07778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73" y="2072413"/>
            <a:ext cx="3059842" cy="163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181F97-38BE-2DA2-3699-4BF65FCB7960}"/>
              </a:ext>
            </a:extLst>
          </p:cNvPr>
          <p:cNvSpPr/>
          <p:nvPr/>
        </p:nvSpPr>
        <p:spPr>
          <a:xfrm>
            <a:off x="9576707" y="1884305"/>
            <a:ext cx="608573" cy="145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7A0ECBC-3135-1258-3025-0C32FC6882A0}"/>
              </a:ext>
            </a:extLst>
          </p:cNvPr>
          <p:cNvSpPr/>
          <p:nvPr/>
        </p:nvSpPr>
        <p:spPr>
          <a:xfrm>
            <a:off x="2161274" y="64103"/>
            <a:ext cx="2080136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669DE4-34EF-B576-6717-23E9053A38EE}"/>
              </a:ext>
            </a:extLst>
          </p:cNvPr>
          <p:cNvSpPr/>
          <p:nvPr/>
        </p:nvSpPr>
        <p:spPr>
          <a:xfrm>
            <a:off x="10632362" y="84032"/>
            <a:ext cx="1526185" cy="731520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ublica Sans" panose="00000500000000000000" pitchFamily="50" charset="0"/>
              </a:rPr>
              <a:t>Trained</a:t>
            </a:r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 model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CD656C-FAFC-DF62-EDB0-E7605C3A5B1E}"/>
              </a:ext>
            </a:extLst>
          </p:cNvPr>
          <p:cNvSpPr/>
          <p:nvPr/>
        </p:nvSpPr>
        <p:spPr>
          <a:xfrm>
            <a:off x="6443304" y="88141"/>
            <a:ext cx="1456051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40C9179-4FD1-50DE-F438-9C32101CB0FF}"/>
              </a:ext>
            </a:extLst>
          </p:cNvPr>
          <p:cNvSpPr/>
          <p:nvPr/>
        </p:nvSpPr>
        <p:spPr>
          <a:xfrm>
            <a:off x="8440183" y="76990"/>
            <a:ext cx="1711383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28" name="Picture 27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7C25B5CB-F579-415B-9720-D043CC4BA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6" y="253155"/>
            <a:ext cx="426724" cy="166256"/>
          </a:xfrm>
          <a:prstGeom prst="rect">
            <a:avLst/>
          </a:prstGeom>
        </p:spPr>
      </p:pic>
      <p:pic>
        <p:nvPicPr>
          <p:cNvPr id="29" name="Picture 28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A723F80B-4AC7-A135-B75E-3866108888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82" y="253155"/>
            <a:ext cx="426724" cy="166256"/>
          </a:xfrm>
          <a:prstGeom prst="rect">
            <a:avLst/>
          </a:prstGeom>
        </p:spPr>
      </p:pic>
      <p:pic>
        <p:nvPicPr>
          <p:cNvPr id="30" name="Picture 29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E7FC45C5-2309-7E3B-37F5-70627AD7D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841" y="253155"/>
            <a:ext cx="426724" cy="166256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BFB443A-20D2-D3B8-AEC3-CE25FD9768BB}"/>
              </a:ext>
            </a:extLst>
          </p:cNvPr>
          <p:cNvSpPr/>
          <p:nvPr/>
        </p:nvSpPr>
        <p:spPr>
          <a:xfrm>
            <a:off x="4729124" y="72881"/>
            <a:ext cx="127955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32" name="Picture 3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E9F7AA15-3AF5-A9F2-31CA-314DC6E14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5" y="253155"/>
            <a:ext cx="426724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2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E554FC-8FD7-85E5-3FA0-245204DC3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23EC8FA-D30E-62E0-F501-28ED2FD387FD}"/>
              </a:ext>
            </a:extLst>
          </p:cNvPr>
          <p:cNvSpPr/>
          <p:nvPr/>
        </p:nvSpPr>
        <p:spPr>
          <a:xfrm>
            <a:off x="677891" y="1668684"/>
            <a:ext cx="11002893" cy="36460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B9DEB2E-87EA-9AE4-D2BD-3B241CFD9B94}"/>
              </a:ext>
            </a:extLst>
          </p:cNvPr>
          <p:cNvSpPr/>
          <p:nvPr/>
        </p:nvSpPr>
        <p:spPr>
          <a:xfrm>
            <a:off x="525491" y="1516284"/>
            <a:ext cx="11002893" cy="36460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E0118-29C1-F4E7-3E7B-90940F10C2A3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FB8576-EBB8-3D08-0DD1-90C7F84A22F9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14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FAF0BB-4B00-E195-0546-C071B27127AF}"/>
              </a:ext>
            </a:extLst>
          </p:cNvPr>
          <p:cNvSpPr txBox="1"/>
          <p:nvPr/>
        </p:nvSpPr>
        <p:spPr>
          <a:xfrm>
            <a:off x="-2282440" y="140978"/>
            <a:ext cx="8008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Conclusion</a:t>
            </a:r>
            <a:endParaRPr lang="en-US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2E358-F3FA-B5D4-ED6A-396CB60FF0F1}"/>
              </a:ext>
            </a:extLst>
          </p:cNvPr>
          <p:cNvSpPr txBox="1"/>
          <p:nvPr/>
        </p:nvSpPr>
        <p:spPr>
          <a:xfrm>
            <a:off x="525491" y="1612858"/>
            <a:ext cx="110028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Accuracy: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Both ML (FNO-based) and numerical approaches achieve similar accuracy in magnetization dynamics.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Performance Comparison: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ML (FNO-based): Total runtime ~3686 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Numerical: Total runtime ~1382 seconds.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Efficiency: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Numerical approach is approximately 3x faster than ML while maintaining accuracy.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FNO for PDE solvers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numerical approach is currently more efficient for real-time applications due to faster execution. ML (FNO) could be viable with further optimization.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A7A932-0CB6-6A9D-0204-0654F2D87AFD}"/>
              </a:ext>
            </a:extLst>
          </p:cNvPr>
          <p:cNvSpPr/>
          <p:nvPr/>
        </p:nvSpPr>
        <p:spPr>
          <a:xfrm>
            <a:off x="5040268" y="69409"/>
            <a:ext cx="1371600" cy="640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888126-ADDF-FFDF-C5C9-FB6263EF6EDC}"/>
              </a:ext>
            </a:extLst>
          </p:cNvPr>
          <p:cNvSpPr/>
          <p:nvPr/>
        </p:nvSpPr>
        <p:spPr>
          <a:xfrm>
            <a:off x="10581530" y="69409"/>
            <a:ext cx="1371600" cy="640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081519-9B85-7A91-E4AC-BBA6F9DA9F32}"/>
              </a:ext>
            </a:extLst>
          </p:cNvPr>
          <p:cNvSpPr/>
          <p:nvPr/>
        </p:nvSpPr>
        <p:spPr>
          <a:xfrm>
            <a:off x="6885108" y="74758"/>
            <a:ext cx="1371600" cy="640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DD2FE98-F580-6073-9E9B-AC8CDF19F3A4}"/>
              </a:ext>
            </a:extLst>
          </p:cNvPr>
          <p:cNvSpPr/>
          <p:nvPr/>
        </p:nvSpPr>
        <p:spPr>
          <a:xfrm>
            <a:off x="8733319" y="74758"/>
            <a:ext cx="1371600" cy="6400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20" name="Picture 19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CD010C72-E4AD-A15E-86B9-937C88539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20" y="350238"/>
            <a:ext cx="426724" cy="166256"/>
          </a:xfrm>
          <a:prstGeom prst="rect">
            <a:avLst/>
          </a:prstGeom>
          <a:noFill/>
        </p:spPr>
      </p:pic>
      <p:pic>
        <p:nvPicPr>
          <p:cNvPr id="21" name="Picture 20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F035DE60-D9EF-13F5-C839-48D16708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93" y="352107"/>
            <a:ext cx="426724" cy="166256"/>
          </a:xfrm>
          <a:prstGeom prst="rect">
            <a:avLst/>
          </a:prstGeom>
          <a:noFill/>
        </p:spPr>
      </p:pic>
      <p:pic>
        <p:nvPicPr>
          <p:cNvPr id="22" name="Picture 2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3F208982-9AC5-DEC1-6DBA-53611D12B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400" y="350238"/>
            <a:ext cx="426724" cy="166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11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69292-7F23-19E7-B616-D52FAA96C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A80D7-2B70-8D86-96D9-0CD8FDD6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DE98-013B-48A8-B417-650EF3E0BBB1}" type="slidenum">
              <a:rPr lang="en-US" smtClean="0"/>
              <a:t>15</a:t>
            </a:fld>
            <a:endParaRPr lang="en-US"/>
          </a:p>
        </p:txBody>
      </p:sp>
      <p:pic>
        <p:nvPicPr>
          <p:cNvPr id="19" name="Picture 18" descr="A screen shot of a phone&#10;&#10;Description automatically generated">
            <a:extLst>
              <a:ext uri="{FF2B5EF4-FFF2-40B4-BE49-F238E27FC236}">
                <a16:creationId xmlns:a16="http://schemas.microsoft.com/office/drawing/2014/main" id="{B6C26FD3-C826-B8DC-78B3-DDC015B0A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068"/>
            <a:ext cx="10551766" cy="6324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FF2B8-B94B-CCB7-40EA-0FB3CC339394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418FE6-3C0B-5B35-945A-4F8610AAEF27}"/>
              </a:ext>
            </a:extLst>
          </p:cNvPr>
          <p:cNvGrpSpPr/>
          <p:nvPr/>
        </p:nvGrpSpPr>
        <p:grpSpPr>
          <a:xfrm>
            <a:off x="1110154" y="2625120"/>
            <a:ext cx="10007857" cy="1607760"/>
            <a:chOff x="1125394" y="3208494"/>
            <a:chExt cx="10007857" cy="16077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4F5B90-3A60-BD0C-CAFA-0FCEA921AD85}"/>
                </a:ext>
              </a:extLst>
            </p:cNvPr>
            <p:cNvSpPr txBox="1"/>
            <p:nvPr/>
          </p:nvSpPr>
          <p:spPr>
            <a:xfrm>
              <a:off x="1125394" y="3246594"/>
              <a:ext cx="997737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dirty="0">
                  <a:solidFill>
                    <a:srgbClr val="305052"/>
                  </a:solidFill>
                  <a:latin typeface="Aptos Black" panose="020F0502020204030204" pitchFamily="34" charset="0"/>
                </a:rPr>
                <a:t>Thank you!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F659E1-8ED2-41C1-9718-96768A6FE1ED}"/>
                </a:ext>
              </a:extLst>
            </p:cNvPr>
            <p:cNvSpPr txBox="1"/>
            <p:nvPr/>
          </p:nvSpPr>
          <p:spPr>
            <a:xfrm>
              <a:off x="1155874" y="3208494"/>
              <a:ext cx="997737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dirty="0">
                  <a:solidFill>
                    <a:srgbClr val="2B858D"/>
                  </a:solidFill>
                  <a:latin typeface="Aptos Black" panose="020F0502020204030204" pitchFamily="34" charset="0"/>
                </a:rPr>
                <a:t>Thank you!</a:t>
              </a:r>
            </a:p>
          </p:txBody>
        </p:sp>
      </p:grp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3A1B3168-5A93-3E11-CE65-5FE3EF873F81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15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74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8E1E41-718F-9944-E8C8-F74E12B2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screen shot of a phone&#10;&#10;Description automatically generated">
            <a:extLst>
              <a:ext uri="{FF2B5EF4-FFF2-40B4-BE49-F238E27FC236}">
                <a16:creationId xmlns:a16="http://schemas.microsoft.com/office/drawing/2014/main" id="{B07E0DCC-9C49-11D3-DEC0-F35221011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4" y="1684996"/>
            <a:ext cx="3724081" cy="4892877"/>
          </a:xfrm>
          <a:prstGeom prst="rect">
            <a:avLst/>
          </a:prstGeom>
        </p:spPr>
      </p:pic>
      <p:sp>
        <p:nvSpPr>
          <p:cNvPr id="9" name="Rectangle 180">
            <a:extLst>
              <a:ext uri="{FF2B5EF4-FFF2-40B4-BE49-F238E27FC236}">
                <a16:creationId xmlns:a16="http://schemas.microsoft.com/office/drawing/2014/main" id="{D4866033-40FF-FF7D-06A3-177036911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170"/>
            <a:ext cx="1219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anchor="ctr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chemeClr val="tx1"/>
                </a:solidFill>
                <a:latin typeface="Publica Sans" panose="00000500000000000000" pitchFamily="50" charset="0"/>
              </a:rPr>
              <a:t>Introduction</a:t>
            </a:r>
            <a:endParaRPr lang="en-US" sz="3600" b="1" dirty="0">
              <a:ln>
                <a:solidFill>
                  <a:prstClr val="white"/>
                </a:solidFill>
              </a:ln>
              <a:solidFill>
                <a:schemeClr val="tx1"/>
              </a:solidFill>
              <a:latin typeface="Publica Sans" panose="00000500000000000000" pitchFamily="50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1F35DB-F95B-D1A8-1789-DC90277EEB1F}"/>
              </a:ext>
            </a:extLst>
          </p:cNvPr>
          <p:cNvSpPr/>
          <p:nvPr/>
        </p:nvSpPr>
        <p:spPr>
          <a:xfrm>
            <a:off x="535760" y="752131"/>
            <a:ext cx="2080136" cy="745498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E8E935-CC86-87D9-0156-0C1845691992}"/>
              </a:ext>
            </a:extLst>
          </p:cNvPr>
          <p:cNvSpPr/>
          <p:nvPr/>
        </p:nvSpPr>
        <p:spPr>
          <a:xfrm>
            <a:off x="9191723" y="747271"/>
            <a:ext cx="1526185" cy="778198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83FCD4-D17B-5CFD-9CC4-AB155C3C06D3}"/>
              </a:ext>
            </a:extLst>
          </p:cNvPr>
          <p:cNvSpPr/>
          <p:nvPr/>
        </p:nvSpPr>
        <p:spPr>
          <a:xfrm>
            <a:off x="4958061" y="751380"/>
            <a:ext cx="1456051" cy="745498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01A7CE-7467-9B38-AA4D-8B2C49F3662F}"/>
              </a:ext>
            </a:extLst>
          </p:cNvPr>
          <p:cNvSpPr/>
          <p:nvPr/>
        </p:nvSpPr>
        <p:spPr>
          <a:xfrm>
            <a:off x="6932638" y="751380"/>
            <a:ext cx="1711383" cy="745498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32" name="Picture 3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81E50DDB-7A04-DE70-5C77-806367E19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88" y="1089463"/>
            <a:ext cx="426724" cy="166256"/>
          </a:xfrm>
          <a:prstGeom prst="rect">
            <a:avLst/>
          </a:prstGeom>
        </p:spPr>
      </p:pic>
      <p:pic>
        <p:nvPicPr>
          <p:cNvPr id="34" name="Picture 33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52768DCC-EA47-8908-7FDA-CD1AE25C2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14" y="1084972"/>
            <a:ext cx="426724" cy="166256"/>
          </a:xfrm>
          <a:prstGeom prst="rect">
            <a:avLst/>
          </a:prstGeom>
        </p:spPr>
      </p:pic>
      <p:pic>
        <p:nvPicPr>
          <p:cNvPr id="35" name="Picture 34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BB57903F-239E-3565-1829-BEDC3E58A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78" y="1093801"/>
            <a:ext cx="426724" cy="1662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9E6BC6-3E26-9C30-9493-2A77BA48CBBD}"/>
              </a:ext>
            </a:extLst>
          </p:cNvPr>
          <p:cNvSpPr txBox="1"/>
          <p:nvPr/>
        </p:nvSpPr>
        <p:spPr>
          <a:xfrm>
            <a:off x="313607" y="1844069"/>
            <a:ext cx="29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tx1"/>
                </a:solidFill>
                <a:latin typeface="Publica Sans" panose="00000500000000000000" pitchFamily="50" charset="0"/>
              </a:rPr>
              <a:t>Magnex</a:t>
            </a:r>
            <a:endParaRPr lang="en-US" sz="1800" dirty="0">
              <a:solidFill>
                <a:schemeClr val="tx1"/>
              </a:solidFill>
              <a:latin typeface="Publica Sans" panose="00000500000000000000" pitchFamily="50" charset="0"/>
            </a:endParaRPr>
          </a:p>
        </p:txBody>
      </p:sp>
      <p:pic>
        <p:nvPicPr>
          <p:cNvPr id="42" name="Picture 41" descr="A screen shot of a phone&#10;&#10;Description automatically generated">
            <a:extLst>
              <a:ext uri="{FF2B5EF4-FFF2-40B4-BE49-F238E27FC236}">
                <a16:creationId xmlns:a16="http://schemas.microsoft.com/office/drawing/2014/main" id="{2CF85E64-F1CB-0658-01B5-0D349E6A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63" y="1680011"/>
            <a:ext cx="3724080" cy="489287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621C3AE-8D2E-883F-1CF6-54A5273F33C3}"/>
              </a:ext>
            </a:extLst>
          </p:cNvPr>
          <p:cNvSpPr txBox="1"/>
          <p:nvPr/>
        </p:nvSpPr>
        <p:spPr>
          <a:xfrm>
            <a:off x="8191944" y="1849747"/>
            <a:ext cx="29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ublica Sans" panose="00000500000000000000" pitchFamily="50" charset="0"/>
              </a:rPr>
              <a:t>Pipeline</a:t>
            </a:r>
            <a:endParaRPr lang="en-US" sz="1800" dirty="0">
              <a:solidFill>
                <a:schemeClr val="tx1"/>
              </a:solidFill>
              <a:latin typeface="Publica Sans" panose="00000500000000000000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CF929-F7E9-F640-FD9B-9DE999B0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9179" y="6335334"/>
            <a:ext cx="2743200" cy="365125"/>
          </a:xfrm>
        </p:spPr>
        <p:txBody>
          <a:bodyPr/>
          <a:lstStyle/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81832A-6049-277A-EF09-C9623CEFEFB3}"/>
              </a:ext>
            </a:extLst>
          </p:cNvPr>
          <p:cNvGrpSpPr/>
          <p:nvPr/>
        </p:nvGrpSpPr>
        <p:grpSpPr>
          <a:xfrm>
            <a:off x="4099304" y="1683373"/>
            <a:ext cx="3724081" cy="4892877"/>
            <a:chOff x="299621" y="1603320"/>
            <a:chExt cx="3724081" cy="4892877"/>
          </a:xfrm>
        </p:grpSpPr>
        <p:pic>
          <p:nvPicPr>
            <p:cNvPr id="6" name="Picture 5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DF4E7E8C-228F-A028-88CE-C888A018E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21" y="1603320"/>
              <a:ext cx="3724081" cy="489287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F2597A-573B-B39F-0C34-CA5F125DE5A0}"/>
                </a:ext>
              </a:extLst>
            </p:cNvPr>
            <p:cNvSpPr txBox="1"/>
            <p:nvPr/>
          </p:nvSpPr>
          <p:spPr>
            <a:xfrm>
              <a:off x="668180" y="1764016"/>
              <a:ext cx="29653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Publica Sans" panose="00000500000000000000" pitchFamily="50" charset="0"/>
                </a:rPr>
                <a:t>Machine Learning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BD765AA-0066-9693-C669-D8AD77D338FB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D7550B76-C8E3-C363-D5E3-888BA673086B}"/>
              </a:ext>
            </a:extLst>
          </p:cNvPr>
          <p:cNvSpPr txBox="1">
            <a:spLocks/>
          </p:cNvSpPr>
          <p:nvPr/>
        </p:nvSpPr>
        <p:spPr>
          <a:xfrm>
            <a:off x="8869066" y="-94740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3F14B854-9233-3260-9531-C5EE5B3E3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7" y="2213401"/>
            <a:ext cx="3339373" cy="184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DB23462-D4D9-40D6-E511-BB3B479F5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4" t="3202" r="6933" b="5100"/>
          <a:stretch/>
        </p:blipFill>
        <p:spPr>
          <a:xfrm>
            <a:off x="911490" y="2226668"/>
            <a:ext cx="2189327" cy="3327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CFF5F-0154-53F4-C150-0F964FE0E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099" y="4101948"/>
            <a:ext cx="3172838" cy="1213814"/>
          </a:xfrm>
          <a:prstGeom prst="rect">
            <a:avLst/>
          </a:prstGeom>
        </p:spPr>
      </p:pic>
      <p:pic>
        <p:nvPicPr>
          <p:cNvPr id="11" name="Picture 38">
            <a:extLst>
              <a:ext uri="{FF2B5EF4-FFF2-40B4-BE49-F238E27FC236}">
                <a16:creationId xmlns:a16="http://schemas.microsoft.com/office/drawing/2014/main" id="{BF6712A5-0E47-C777-6F94-C17F7C26E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693" y="2512281"/>
            <a:ext cx="3089817" cy="27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CD89E1-9A2A-D43B-EDBC-55EC75F28EDF}"/>
              </a:ext>
            </a:extLst>
          </p:cNvPr>
          <p:cNvSpPr/>
          <p:nvPr/>
        </p:nvSpPr>
        <p:spPr>
          <a:xfrm>
            <a:off x="3078536" y="747271"/>
            <a:ext cx="1456051" cy="745498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14" name="Picture 13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F3A76C49-9BFD-AE52-2274-3313DB96C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10" y="1123098"/>
            <a:ext cx="426724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3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C682CB-EC0F-9BA4-CC93-EBAC59CE6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hone&#10;&#10;Description automatically generated">
            <a:extLst>
              <a:ext uri="{FF2B5EF4-FFF2-40B4-BE49-F238E27FC236}">
                <a16:creationId xmlns:a16="http://schemas.microsoft.com/office/drawing/2014/main" id="{085D1DD3-E54D-1D41-748E-CBF99371B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8" y="917930"/>
            <a:ext cx="3443980" cy="5417404"/>
          </a:xfrm>
          <a:prstGeom prst="rect">
            <a:avLst/>
          </a:prstGeom>
        </p:spPr>
      </p:pic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CD575EA5-FA30-6C75-55A2-1811F4761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35" y="941567"/>
            <a:ext cx="7669821" cy="58758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EE3242-1D15-ACD4-4E6F-EC7804FDC692}"/>
              </a:ext>
            </a:extLst>
          </p:cNvPr>
          <p:cNvSpPr txBox="1"/>
          <p:nvPr/>
        </p:nvSpPr>
        <p:spPr>
          <a:xfrm>
            <a:off x="-1444905" y="1002328"/>
            <a:ext cx="6496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MagneX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9A80DD-E01A-D94C-F422-DBC65FBE8338}"/>
              </a:ext>
            </a:extLst>
          </p:cNvPr>
          <p:cNvSpPr txBox="1"/>
          <p:nvPr/>
        </p:nvSpPr>
        <p:spPr>
          <a:xfrm>
            <a:off x="4420917" y="1007355"/>
            <a:ext cx="68027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1F2328"/>
              </a:solidFill>
              <a:latin typeface="Publica Sans" panose="00000500000000000000" pitchFamily="50" charset="0"/>
            </a:endParaRPr>
          </a:p>
          <a:p>
            <a:r>
              <a:rPr lang="en-US" sz="1600" b="0" i="0" dirty="0" err="1">
                <a:solidFill>
                  <a:srgbClr val="1F2328"/>
                </a:solidFill>
                <a:effectLst/>
                <a:latin typeface="Publica Sans" panose="00000500000000000000" pitchFamily="50" charset="0"/>
              </a:rPr>
              <a:t>MagneX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Publica Sans" panose="00000500000000000000" pitchFamily="50" charset="0"/>
              </a:rPr>
              <a:t> solves the Landau-Lifshitz-Gilbert (LLG) equations, including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2328"/>
                </a:solidFill>
                <a:effectLst/>
                <a:latin typeface="Publica Sans" panose="00000500000000000000" pitchFamily="50" charset="0"/>
              </a:rPr>
              <a:t>exchange,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2328"/>
                </a:solidFill>
                <a:effectLst/>
                <a:latin typeface="Publica Sans" panose="00000500000000000000" pitchFamily="50" charset="0"/>
              </a:rPr>
              <a:t>anisotropy,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2328"/>
                </a:solidFill>
                <a:effectLst/>
                <a:latin typeface="Publica Sans" panose="00000500000000000000" pitchFamily="50" charset="0"/>
              </a:rPr>
              <a:t>demagnetization,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2328"/>
                </a:solidFill>
                <a:effectLst/>
                <a:latin typeface="Publica Sans" panose="00000500000000000000" pitchFamily="50" charset="0"/>
              </a:rPr>
              <a:t>and </a:t>
            </a:r>
            <a:r>
              <a:rPr lang="en-US" sz="1600" b="0" i="0" dirty="0" err="1">
                <a:solidFill>
                  <a:srgbClr val="1F2328"/>
                </a:solidFill>
                <a:effectLst/>
                <a:latin typeface="Publica Sans" panose="00000500000000000000" pitchFamily="50" charset="0"/>
              </a:rPr>
              <a:t>Dzyaloshinskii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Publica Sans" panose="00000500000000000000" pitchFamily="50" charset="0"/>
              </a:rPr>
              <a:t>-Moriya interaction (DMI) coupling.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1F2328"/>
              </a:solidFill>
              <a:effectLst/>
              <a:latin typeface="Publica Sans" panose="00000500000000000000" pitchFamily="50" charset="0"/>
            </a:endParaRPr>
          </a:p>
          <a:p>
            <a:pPr algn="ctr"/>
            <a:r>
              <a:rPr lang="en-US" sz="1600" dirty="0">
                <a:solidFill>
                  <a:srgbClr val="1F2328"/>
                </a:solidFill>
                <a:latin typeface="Publica Sans" panose="00000500000000000000" pitchFamily="50" charset="0"/>
              </a:rPr>
              <a:t>Build using </a:t>
            </a:r>
            <a:r>
              <a:rPr lang="en-US" sz="1600" dirty="0" err="1">
                <a:solidFill>
                  <a:srgbClr val="1F2328"/>
                </a:solidFill>
                <a:latin typeface="Publica Sans" panose="00000500000000000000" pitchFamily="50" charset="0"/>
              </a:rPr>
              <a:t>Amrex</a:t>
            </a:r>
            <a:endParaRPr lang="en-US" sz="1600" dirty="0">
              <a:highlight>
                <a:srgbClr val="FFFF00"/>
              </a:highlight>
              <a:latin typeface="Publica Sa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399F5A-2962-5E41-484F-683F6AE9358C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5D77C8E-8BAE-D51A-FB41-6F4854C218F6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3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6020B5D-838D-2912-62E3-EB6295D99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9124" y="3298833"/>
            <a:ext cx="5925441" cy="693034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263A6E14-8A6E-468B-AA82-192A1BB74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4" t="3202" r="6933" b="5100"/>
          <a:stretch/>
        </p:blipFill>
        <p:spPr>
          <a:xfrm>
            <a:off x="663709" y="1473457"/>
            <a:ext cx="2573525" cy="3911085"/>
          </a:xfrm>
          <a:prstGeom prst="rect">
            <a:avLst/>
          </a:prstGeom>
        </p:spPr>
      </p:pic>
      <p:sp>
        <p:nvSpPr>
          <p:cNvPr id="2" name="Rectangle 180">
            <a:extLst>
              <a:ext uri="{FF2B5EF4-FFF2-40B4-BE49-F238E27FC236}">
                <a16:creationId xmlns:a16="http://schemas.microsoft.com/office/drawing/2014/main" id="{AC12014B-7D21-4A65-B8E1-6E9123B2F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76843" y="31303"/>
            <a:ext cx="7602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anchor="ctr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chemeClr val="bg1"/>
                </a:solidFill>
                <a:latin typeface="Publica Sans" panose="00000500000000000000" pitchFamily="50" charset="0"/>
              </a:rPr>
              <a:t>Solver</a:t>
            </a:r>
            <a:endParaRPr lang="en-US" sz="3600" b="1" dirty="0">
              <a:ln>
                <a:solidFill>
                  <a:prstClr val="white"/>
                </a:solidFill>
              </a:ln>
              <a:solidFill>
                <a:schemeClr val="bg1"/>
              </a:solidFill>
              <a:latin typeface="Publica Sans" panose="00000500000000000000" pitchFamily="50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 descr="Image preview">
            <a:extLst>
              <a:ext uri="{FF2B5EF4-FFF2-40B4-BE49-F238E27FC236}">
                <a16:creationId xmlns:a16="http://schemas.microsoft.com/office/drawing/2014/main" id="{D68C959B-863F-3C0E-F7E9-B0ED70E4A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r="11129" b="31781"/>
          <a:stretch/>
        </p:blipFill>
        <p:spPr bwMode="auto">
          <a:xfrm>
            <a:off x="5474742" y="4149279"/>
            <a:ext cx="4712658" cy="208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ECDB56-B8E3-6F92-2BD4-0D262C5000C9}"/>
              </a:ext>
            </a:extLst>
          </p:cNvPr>
          <p:cNvSpPr txBox="1"/>
          <p:nvPr/>
        </p:nvSpPr>
        <p:spPr>
          <a:xfrm>
            <a:off x="12941813" y="1096651"/>
            <a:ext cx="68027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MagneX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is a 3D 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micromagnetics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 solver for modeling magnetic materials.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</a:p>
          <a:p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MagneX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solves the Landau-Lifshitz-Gilbert (LLG) equations, including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exchange,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anisotropy,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demagnetization,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and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Dzyaloshinskii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-Moriya interaction (DMI) coupling.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Build on </a:t>
            </a:r>
            <a:r>
              <a:rPr lang="en-US" dirty="0" err="1">
                <a:solidFill>
                  <a:srgbClr val="1F2328"/>
                </a:solidFill>
                <a:latin typeface="-apple-system"/>
              </a:rPr>
              <a:t>Amrex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The algorithm is implemented using Exascale Computing Project software framework, 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AMReX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, </a:t>
            </a:r>
            <a:r>
              <a:rPr lang="en-US" b="0" i="0" dirty="0" err="1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fo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 supercomputing architectures.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F8FA54-17E9-D8A1-358D-2131E962A5EC}"/>
              </a:ext>
            </a:extLst>
          </p:cNvPr>
          <p:cNvSpPr/>
          <p:nvPr/>
        </p:nvSpPr>
        <p:spPr>
          <a:xfrm>
            <a:off x="2161274" y="64103"/>
            <a:ext cx="2080136" cy="745498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EA19FE-B67C-663C-329D-7037D9AE62CD}"/>
              </a:ext>
            </a:extLst>
          </p:cNvPr>
          <p:cNvSpPr/>
          <p:nvPr/>
        </p:nvSpPr>
        <p:spPr>
          <a:xfrm>
            <a:off x="10665815" y="72881"/>
            <a:ext cx="152618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A24183-1620-7BB6-680B-0588807153CD}"/>
              </a:ext>
            </a:extLst>
          </p:cNvPr>
          <p:cNvSpPr/>
          <p:nvPr/>
        </p:nvSpPr>
        <p:spPr>
          <a:xfrm>
            <a:off x="6432153" y="76990"/>
            <a:ext cx="1456051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93CF6B-7C49-7917-ABF4-6B2918D39589}"/>
              </a:ext>
            </a:extLst>
          </p:cNvPr>
          <p:cNvSpPr/>
          <p:nvPr/>
        </p:nvSpPr>
        <p:spPr>
          <a:xfrm>
            <a:off x="8406730" y="76990"/>
            <a:ext cx="1711383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11" name="Picture 10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99A10926-1911-3EC8-221A-7245130F6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6" y="253155"/>
            <a:ext cx="426724" cy="166256"/>
          </a:xfrm>
          <a:prstGeom prst="rect">
            <a:avLst/>
          </a:prstGeom>
        </p:spPr>
      </p:pic>
      <p:pic>
        <p:nvPicPr>
          <p:cNvPr id="13" name="Picture 12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0F5383EC-8DDF-533D-DE7F-E2210E15C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82" y="253155"/>
            <a:ext cx="426724" cy="166256"/>
          </a:xfrm>
          <a:prstGeom prst="rect">
            <a:avLst/>
          </a:prstGeom>
        </p:spPr>
      </p:pic>
      <p:pic>
        <p:nvPicPr>
          <p:cNvPr id="14" name="Picture 13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6742E267-A0DF-48A8-A3CB-4EF592293D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841" y="253155"/>
            <a:ext cx="426724" cy="16625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BE75B2-25B5-4399-CFA3-E40B95A77D42}"/>
              </a:ext>
            </a:extLst>
          </p:cNvPr>
          <p:cNvSpPr/>
          <p:nvPr/>
        </p:nvSpPr>
        <p:spPr>
          <a:xfrm>
            <a:off x="4729124" y="72881"/>
            <a:ext cx="127955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19" name="Picture 18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9A6011F4-E7C8-4066-ADC3-E6E8DE716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5" y="253155"/>
            <a:ext cx="426724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F74D9-EC17-035D-0270-401B685D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hone&#10;&#10;Description automatically generated">
            <a:extLst>
              <a:ext uri="{FF2B5EF4-FFF2-40B4-BE49-F238E27FC236}">
                <a16:creationId xmlns:a16="http://schemas.microsoft.com/office/drawing/2014/main" id="{BD5B8722-521B-5D9D-7240-CF8B67CF3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8" y="917930"/>
            <a:ext cx="3443980" cy="5417404"/>
          </a:xfrm>
          <a:prstGeom prst="rect">
            <a:avLst/>
          </a:prstGeom>
        </p:spPr>
      </p:pic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620CB66E-EA0E-BF60-C292-AA4459B05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35" y="941567"/>
            <a:ext cx="8114348" cy="58758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1567D6-C558-9EC8-0C0C-534CCDBBD694}"/>
              </a:ext>
            </a:extLst>
          </p:cNvPr>
          <p:cNvSpPr txBox="1"/>
          <p:nvPr/>
        </p:nvSpPr>
        <p:spPr>
          <a:xfrm>
            <a:off x="-1444905" y="1002328"/>
            <a:ext cx="6496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MagneX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1E472E-11FA-2BAA-573A-784773D49865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4B3A7FE-175D-5EE5-9ECD-189FE05F344E}"/>
              </a:ext>
            </a:extLst>
          </p:cNvPr>
          <p:cNvSpPr txBox="1">
            <a:spLocks/>
          </p:cNvSpPr>
          <p:nvPr/>
        </p:nvSpPr>
        <p:spPr>
          <a:xfrm>
            <a:off x="9297081" y="64151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4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6E151336-F0CA-6D66-3F3B-E8D012504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4" t="3202" r="6933" b="5100"/>
          <a:stretch/>
        </p:blipFill>
        <p:spPr>
          <a:xfrm>
            <a:off x="663709" y="1473457"/>
            <a:ext cx="2573525" cy="3911085"/>
          </a:xfrm>
          <a:prstGeom prst="rect">
            <a:avLst/>
          </a:prstGeom>
        </p:spPr>
      </p:pic>
      <p:sp>
        <p:nvSpPr>
          <p:cNvPr id="2" name="Rectangle 180">
            <a:extLst>
              <a:ext uri="{FF2B5EF4-FFF2-40B4-BE49-F238E27FC236}">
                <a16:creationId xmlns:a16="http://schemas.microsoft.com/office/drawing/2014/main" id="{67BB8333-1532-1E5B-77EC-0B58F36F1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76843" y="31303"/>
            <a:ext cx="7602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anchor="ctr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chemeClr val="bg1"/>
                </a:solidFill>
                <a:latin typeface="Publica Sans" panose="00000500000000000000" pitchFamily="50" charset="0"/>
              </a:rPr>
              <a:t>Solver</a:t>
            </a:r>
            <a:endParaRPr lang="en-US" sz="3600" b="1" dirty="0">
              <a:ln>
                <a:solidFill>
                  <a:prstClr val="white"/>
                </a:solidFill>
              </a:ln>
              <a:solidFill>
                <a:schemeClr val="bg1"/>
              </a:solidFill>
              <a:latin typeface="Publica Sans" panose="00000500000000000000" pitchFamily="50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 descr="Image preview">
            <a:extLst>
              <a:ext uri="{FF2B5EF4-FFF2-40B4-BE49-F238E27FC236}">
                <a16:creationId xmlns:a16="http://schemas.microsoft.com/office/drawing/2014/main" id="{1B97BA6E-1AD1-A22B-EB65-0F584EA24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r="11129" b="31781"/>
          <a:stretch/>
        </p:blipFill>
        <p:spPr bwMode="auto">
          <a:xfrm>
            <a:off x="4507408" y="1325703"/>
            <a:ext cx="6589051" cy="291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7DF3E1-5F70-A3D5-CB9C-8ED175780C4A}"/>
              </a:ext>
            </a:extLst>
          </p:cNvPr>
          <p:cNvSpPr txBox="1"/>
          <p:nvPr/>
        </p:nvSpPr>
        <p:spPr>
          <a:xfrm>
            <a:off x="4241410" y="4566345"/>
            <a:ext cx="7532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Next presentation from one of the developers of solver:</a:t>
            </a:r>
            <a:r>
              <a:rPr lang="en-US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 </a:t>
            </a:r>
            <a:br>
              <a:rPr lang="en-US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</a:br>
            <a:r>
              <a:rPr lang="en-US" b="1" dirty="0" err="1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MagneX</a:t>
            </a:r>
            <a:r>
              <a:rPr lang="en-US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: A High-Performance, GPU-Enabled, Data-Driven </a:t>
            </a:r>
          </a:p>
          <a:p>
            <a:r>
              <a:rPr lang="en-US" b="1" dirty="0" err="1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Micromagnetics</a:t>
            </a:r>
            <a:r>
              <a:rPr lang="en-US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 Solver for Spintronic Systems. </a:t>
            </a:r>
            <a:r>
              <a:rPr lang="en-US" dirty="0">
                <a:latin typeface="Publica Sans" panose="00000500000000000000" pitchFamily="50" charset="0"/>
              </a:rPr>
              <a:t>Dr. Andy Nonaka (group lead), LBNL</a:t>
            </a:r>
            <a:endParaRPr lang="en-US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9757B7-085F-D783-D7B0-81A73430F439}"/>
              </a:ext>
            </a:extLst>
          </p:cNvPr>
          <p:cNvSpPr/>
          <p:nvPr/>
        </p:nvSpPr>
        <p:spPr>
          <a:xfrm>
            <a:off x="2161274" y="64103"/>
            <a:ext cx="2080136" cy="745498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4481D6D-786D-E097-F083-14E87C07CE34}"/>
              </a:ext>
            </a:extLst>
          </p:cNvPr>
          <p:cNvSpPr/>
          <p:nvPr/>
        </p:nvSpPr>
        <p:spPr>
          <a:xfrm>
            <a:off x="10665815" y="72881"/>
            <a:ext cx="152618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4894D06-E33E-F36A-864C-CEE18CCB5EC0}"/>
              </a:ext>
            </a:extLst>
          </p:cNvPr>
          <p:cNvSpPr/>
          <p:nvPr/>
        </p:nvSpPr>
        <p:spPr>
          <a:xfrm>
            <a:off x="6432153" y="76990"/>
            <a:ext cx="1456051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995E54-409E-849A-C630-1360AC429A93}"/>
              </a:ext>
            </a:extLst>
          </p:cNvPr>
          <p:cNvSpPr/>
          <p:nvPr/>
        </p:nvSpPr>
        <p:spPr>
          <a:xfrm>
            <a:off x="8406730" y="76990"/>
            <a:ext cx="1711383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23" name="Picture 22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B7372FD8-E707-F5C3-E83F-AB9AC0D59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6" y="253155"/>
            <a:ext cx="426724" cy="166256"/>
          </a:xfrm>
          <a:prstGeom prst="rect">
            <a:avLst/>
          </a:prstGeom>
        </p:spPr>
      </p:pic>
      <p:pic>
        <p:nvPicPr>
          <p:cNvPr id="24" name="Picture 23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CB16976E-2A16-346F-6FC3-3224E8BAD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82" y="253155"/>
            <a:ext cx="426724" cy="166256"/>
          </a:xfrm>
          <a:prstGeom prst="rect">
            <a:avLst/>
          </a:prstGeom>
        </p:spPr>
      </p:pic>
      <p:pic>
        <p:nvPicPr>
          <p:cNvPr id="25" name="Picture 24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76F72071-D92D-E172-5107-38A3AA6D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841" y="253155"/>
            <a:ext cx="426724" cy="166256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DC5E2D-F000-1093-5F65-99D81C893766}"/>
              </a:ext>
            </a:extLst>
          </p:cNvPr>
          <p:cNvSpPr/>
          <p:nvPr/>
        </p:nvSpPr>
        <p:spPr>
          <a:xfrm>
            <a:off x="4729124" y="72881"/>
            <a:ext cx="127955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27" name="Picture 26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EC586504-65CD-E899-2AC1-86B7990E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5" y="253155"/>
            <a:ext cx="426724" cy="16625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0F86863-AA87-7B2A-CE2C-028DE33A8F3E}"/>
              </a:ext>
            </a:extLst>
          </p:cNvPr>
          <p:cNvSpPr/>
          <p:nvPr/>
        </p:nvSpPr>
        <p:spPr>
          <a:xfrm>
            <a:off x="8811969" y="3615540"/>
            <a:ext cx="2831744" cy="607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1F2328"/>
                </a:solidFill>
                <a:latin typeface="Publica Sans" panose="00000500000000000000" pitchFamily="50" charset="0"/>
              </a:rPr>
              <a:t>form the effective field used in the LLG update.</a:t>
            </a:r>
          </a:p>
        </p:txBody>
      </p:sp>
    </p:spTree>
    <p:extLst>
      <p:ext uri="{BB962C8B-B14F-4D97-AF65-F5344CB8AC3E}">
        <p14:creationId xmlns:p14="http://schemas.microsoft.com/office/powerpoint/2010/main" val="38844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F7371-92C4-B33F-22BC-2039E4C3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phone&#10;&#10;Description automatically generated">
            <a:extLst>
              <a:ext uri="{FF2B5EF4-FFF2-40B4-BE49-F238E27FC236}">
                <a16:creationId xmlns:a16="http://schemas.microsoft.com/office/drawing/2014/main" id="{A07D6016-89CD-2742-118D-976BD36CB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" y="840525"/>
            <a:ext cx="3252082" cy="5859934"/>
          </a:xfrm>
          <a:prstGeom prst="rect">
            <a:avLst/>
          </a:prstGeom>
        </p:spPr>
      </p:pic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F101E25A-67FF-2604-6C2A-CF450909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54" y="840525"/>
            <a:ext cx="8378419" cy="57719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7A8496-805A-BA35-C6AA-50908C5ADF0E}"/>
              </a:ext>
            </a:extLst>
          </p:cNvPr>
          <p:cNvSpPr txBox="1"/>
          <p:nvPr/>
        </p:nvSpPr>
        <p:spPr>
          <a:xfrm>
            <a:off x="4574033" y="856987"/>
            <a:ext cx="6496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Standard problem 4 – set up 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9B97A-D04E-A47A-964F-007929759F3C}"/>
              </a:ext>
            </a:extLst>
          </p:cNvPr>
          <p:cNvSpPr txBox="1"/>
          <p:nvPr/>
        </p:nvSpPr>
        <p:spPr>
          <a:xfrm>
            <a:off x="181775" y="4257113"/>
            <a:ext cx="3060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An equilibrium state is obtained by first applying a saturating field—large enough to reverse the magnetization of the rectangle—and then gradually reducing that field’s magnitude until the system settles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A453A-13B6-C364-3F4F-31E4871038FC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405BA53-1E59-E062-35EC-7469A2393FF0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5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8141B-61BF-146C-DE8D-35712B8E6334}"/>
              </a:ext>
            </a:extLst>
          </p:cNvPr>
          <p:cNvSpPr txBox="1"/>
          <p:nvPr/>
        </p:nvSpPr>
        <p:spPr>
          <a:xfrm>
            <a:off x="413930" y="964709"/>
            <a:ext cx="25051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µMAG Standard Problem #4 - Nist</a:t>
            </a:r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0EBCA945-5A0E-14FE-BC9E-F288E80DD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4" t="3202" r="6933" b="5100"/>
          <a:stretch/>
        </p:blipFill>
        <p:spPr>
          <a:xfrm>
            <a:off x="755788" y="1671664"/>
            <a:ext cx="1682869" cy="2557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9F575-6CC5-DED4-FCE7-D36AB927D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280" y="1563639"/>
            <a:ext cx="3161595" cy="1763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F46F14-C2F4-6EC1-603E-D223D58907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3614" b="63489"/>
          <a:stretch/>
        </p:blipFill>
        <p:spPr>
          <a:xfrm>
            <a:off x="3579696" y="3327216"/>
            <a:ext cx="1390855" cy="457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9E7DF-16B4-5121-1129-FF466B621223}"/>
              </a:ext>
            </a:extLst>
          </p:cNvPr>
          <p:cNvSpPr txBox="1"/>
          <p:nvPr/>
        </p:nvSpPr>
        <p:spPr>
          <a:xfrm>
            <a:off x="3547183" y="3725731"/>
            <a:ext cx="2985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film of thickness,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=3 nm, length,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=500 nm and width,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=125 nm will be used.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A4FC57-8EC0-D2AC-DBA2-0696E88B594C}"/>
              </a:ext>
            </a:extLst>
          </p:cNvPr>
          <p:cNvCxnSpPr>
            <a:cxnSpLocks/>
          </p:cNvCxnSpPr>
          <p:nvPr/>
        </p:nvCxnSpPr>
        <p:spPr>
          <a:xfrm>
            <a:off x="6860472" y="1740903"/>
            <a:ext cx="0" cy="42291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FB24DE8-B5F9-FC0F-324F-9928711AABCB}"/>
              </a:ext>
            </a:extLst>
          </p:cNvPr>
          <p:cNvSpPr txBox="1"/>
          <p:nvPr/>
        </p:nvSpPr>
        <p:spPr>
          <a:xfrm>
            <a:off x="7259456" y="1457703"/>
            <a:ext cx="3534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MagneX</a:t>
            </a:r>
            <a:r>
              <a:rPr lang="en-US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 – inputs</a:t>
            </a:r>
            <a:endParaRPr lang="en-US" sz="16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C6B8B-A4FC-A028-C89D-31B294C6051C}"/>
              </a:ext>
            </a:extLst>
          </p:cNvPr>
          <p:cNvSpPr txBox="1"/>
          <p:nvPr/>
        </p:nvSpPr>
        <p:spPr>
          <a:xfrm>
            <a:off x="6983070" y="1905610"/>
            <a:ext cx="42135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Damping Factor for </a:t>
            </a:r>
            <a:r>
              <a:rPr lang="el-G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λ 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(damping parameter) : </a:t>
            </a:r>
            <a:r>
              <a:rPr lang="nn-NO" dirty="0">
                <a:solidFill>
                  <a:srgbClr val="000000"/>
                </a:solidFill>
                <a:latin typeface="Times New Roman" panose="02020603050405020304" pitchFamily="18" charset="0"/>
              </a:rPr>
              <a:t>α = 0.5 for t ≤ 1 ns, α = 0.02 for t &gt; 1 ns</a:t>
            </a:r>
          </a:p>
          <a:p>
            <a:endParaRPr lang="nn-NO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Saturation Magnetization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 = 8 × 10⁵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Gyromagnetic Ratio: </a:t>
            </a:r>
            <a:r>
              <a:rPr lang="el-GR" dirty="0">
                <a:solidFill>
                  <a:srgbClr val="000000"/>
                </a:solidFill>
                <a:latin typeface="Times New Roman" panose="02020603050405020304" pitchFamily="18" charset="0"/>
              </a:rPr>
              <a:t>γ = –1.759 × 10¹¹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raad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Exchange Stiffness: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 = 1.3 × 10</a:t>
            </a:r>
            <a:endParaRPr lang="en-US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70EF30-7477-EE98-82BA-2998A8661F7D}"/>
              </a:ext>
            </a:extLst>
          </p:cNvPr>
          <p:cNvSpPr/>
          <p:nvPr/>
        </p:nvSpPr>
        <p:spPr>
          <a:xfrm>
            <a:off x="2161274" y="64103"/>
            <a:ext cx="2080136" cy="745498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6ACF21C-BC34-67FD-4101-5E941C0BEA66}"/>
              </a:ext>
            </a:extLst>
          </p:cNvPr>
          <p:cNvSpPr/>
          <p:nvPr/>
        </p:nvSpPr>
        <p:spPr>
          <a:xfrm>
            <a:off x="10665815" y="72881"/>
            <a:ext cx="152618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F4F3E1F-9A14-8CE3-DE61-B3EC80A72C72}"/>
              </a:ext>
            </a:extLst>
          </p:cNvPr>
          <p:cNvSpPr/>
          <p:nvPr/>
        </p:nvSpPr>
        <p:spPr>
          <a:xfrm>
            <a:off x="6432153" y="76990"/>
            <a:ext cx="1456051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E9D6605-41A4-904C-1D26-950BFF6B9C35}"/>
              </a:ext>
            </a:extLst>
          </p:cNvPr>
          <p:cNvSpPr/>
          <p:nvPr/>
        </p:nvSpPr>
        <p:spPr>
          <a:xfrm>
            <a:off x="8406730" y="76990"/>
            <a:ext cx="1711383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42" name="Picture 4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33C2FCA5-050A-019C-0D9E-5D6217E4D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6" y="253155"/>
            <a:ext cx="426724" cy="166256"/>
          </a:xfrm>
          <a:prstGeom prst="rect">
            <a:avLst/>
          </a:prstGeom>
        </p:spPr>
      </p:pic>
      <p:pic>
        <p:nvPicPr>
          <p:cNvPr id="43" name="Picture 42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0C9B3601-6513-EA19-32FF-D065C91BB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82" y="253155"/>
            <a:ext cx="426724" cy="166256"/>
          </a:xfrm>
          <a:prstGeom prst="rect">
            <a:avLst/>
          </a:prstGeom>
        </p:spPr>
      </p:pic>
      <p:pic>
        <p:nvPicPr>
          <p:cNvPr id="44" name="Picture 43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07206EDB-BEF3-7C85-6562-5AC27E43F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841" y="253155"/>
            <a:ext cx="426724" cy="166256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D8772E8-69B4-EC4E-5B62-B2A4174F10E7}"/>
              </a:ext>
            </a:extLst>
          </p:cNvPr>
          <p:cNvSpPr/>
          <p:nvPr/>
        </p:nvSpPr>
        <p:spPr>
          <a:xfrm>
            <a:off x="4729124" y="72881"/>
            <a:ext cx="127955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46" name="Picture 45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26528AF5-2877-664D-62A7-CB8D2EC6CD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5" y="253155"/>
            <a:ext cx="426724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2018A-ED32-8CC0-437E-C52AD110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A19EFB06-9C9E-5774-687F-7750E8098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1" y="1031760"/>
            <a:ext cx="11225824" cy="53255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8A142F-84E8-05DC-3F61-0589E18D766A}"/>
              </a:ext>
            </a:extLst>
          </p:cNvPr>
          <p:cNvSpPr txBox="1"/>
          <p:nvPr/>
        </p:nvSpPr>
        <p:spPr>
          <a:xfrm>
            <a:off x="2922612" y="1060840"/>
            <a:ext cx="6496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Numerical performance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A3C782-EB7A-DC39-B8F9-705AD752A9F9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69594F8-B601-F1AA-157D-BDC4C4D4CBB0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6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93CE3-5CC7-BB20-E1DD-079739BF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537" y="1885898"/>
            <a:ext cx="5781675" cy="308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B4EE0B-0DC4-E7AF-9FBF-2B7CDE8BEB71}"/>
              </a:ext>
            </a:extLst>
          </p:cNvPr>
          <p:cNvSpPr txBox="1"/>
          <p:nvPr/>
        </p:nvSpPr>
        <p:spPr>
          <a:xfrm>
            <a:off x="4044235" y="1401338"/>
            <a:ext cx="3912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MagneX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0E62D8-A1D8-C6E7-C054-7BE486CC471F}"/>
              </a:ext>
            </a:extLst>
          </p:cNvPr>
          <p:cNvSpPr txBox="1"/>
          <p:nvPr/>
        </p:nvSpPr>
        <p:spPr>
          <a:xfrm>
            <a:off x="1373314" y="4949206"/>
            <a:ext cx="97732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(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x,y,z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components of the spatially averaged magnetization of the sample as a function of time from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=0 until the sample reaches equilibrium in the new field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magnetization values in the time series data should be normalized by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 The time series data is desired so that a detailed comparison can be made between solutions</a:t>
            </a:r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440AA65D-3405-7727-FA54-D91E5D783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4" t="3202" r="6933" b="5100"/>
          <a:stretch/>
        </p:blipFill>
        <p:spPr>
          <a:xfrm>
            <a:off x="2191103" y="2071421"/>
            <a:ext cx="1682869" cy="255752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4FF1EB-F174-AE54-2FF4-18F7B7CEB6D9}"/>
              </a:ext>
            </a:extLst>
          </p:cNvPr>
          <p:cNvCxnSpPr/>
          <p:nvPr/>
        </p:nvCxnSpPr>
        <p:spPr>
          <a:xfrm>
            <a:off x="3717438" y="3350181"/>
            <a:ext cx="679703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C2F6FE-C0E8-6263-5329-616E506C2DB9}"/>
              </a:ext>
            </a:extLst>
          </p:cNvPr>
          <p:cNvSpPr/>
          <p:nvPr/>
        </p:nvSpPr>
        <p:spPr>
          <a:xfrm>
            <a:off x="2161274" y="64103"/>
            <a:ext cx="2080136" cy="745498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862D21-AA11-7858-10EA-93CD9472E032}"/>
              </a:ext>
            </a:extLst>
          </p:cNvPr>
          <p:cNvSpPr/>
          <p:nvPr/>
        </p:nvSpPr>
        <p:spPr>
          <a:xfrm>
            <a:off x="10665815" y="72881"/>
            <a:ext cx="152618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D2F173C-0E76-1074-3DEB-3A873DA84742}"/>
              </a:ext>
            </a:extLst>
          </p:cNvPr>
          <p:cNvSpPr/>
          <p:nvPr/>
        </p:nvSpPr>
        <p:spPr>
          <a:xfrm>
            <a:off x="6432153" y="76990"/>
            <a:ext cx="1456051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8C41ED7-36AF-6332-A706-6C1D51F994AB}"/>
              </a:ext>
            </a:extLst>
          </p:cNvPr>
          <p:cNvSpPr/>
          <p:nvPr/>
        </p:nvSpPr>
        <p:spPr>
          <a:xfrm>
            <a:off x="8406730" y="76990"/>
            <a:ext cx="1711383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20" name="Picture 19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E76E8B7B-5841-874A-03D1-11D6F7093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6" y="253155"/>
            <a:ext cx="426724" cy="166256"/>
          </a:xfrm>
          <a:prstGeom prst="rect">
            <a:avLst/>
          </a:prstGeom>
        </p:spPr>
      </p:pic>
      <p:pic>
        <p:nvPicPr>
          <p:cNvPr id="21" name="Picture 20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39E14532-A4D0-2348-6E17-E96D49DE4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82" y="253155"/>
            <a:ext cx="426724" cy="166256"/>
          </a:xfrm>
          <a:prstGeom prst="rect">
            <a:avLst/>
          </a:prstGeom>
        </p:spPr>
      </p:pic>
      <p:pic>
        <p:nvPicPr>
          <p:cNvPr id="22" name="Picture 2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2089DD8E-1CB6-74E3-8F9A-CBA8EA1AC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841" y="253155"/>
            <a:ext cx="426724" cy="16625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84A1BA3-E1D6-437A-9B62-67A12D04FA77}"/>
              </a:ext>
            </a:extLst>
          </p:cNvPr>
          <p:cNvSpPr/>
          <p:nvPr/>
        </p:nvSpPr>
        <p:spPr>
          <a:xfrm>
            <a:off x="4729124" y="72881"/>
            <a:ext cx="127955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24" name="Picture 23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0C0CE438-3250-BDC0-5BE9-9246E9CA8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5" y="253155"/>
            <a:ext cx="426724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7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CB042A-E871-B944-64BE-F41B9C5CD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CB56D54E-D6A8-91DD-F4E0-77B25B6E9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21" y="840525"/>
            <a:ext cx="11478653" cy="55167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1A6AAF-996C-C919-C4CC-C819AA290B0F}"/>
              </a:ext>
            </a:extLst>
          </p:cNvPr>
          <p:cNvSpPr txBox="1"/>
          <p:nvPr/>
        </p:nvSpPr>
        <p:spPr>
          <a:xfrm>
            <a:off x="2652672" y="915942"/>
            <a:ext cx="6496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Machine learning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E45F3-86BA-14F4-AE3A-3242A4BCE2EA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6EC54BC-2A00-D5B7-6DA1-28A7F3BCD5A7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7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0EC650-E50B-CF35-EFCB-AAE0F56A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45" y="3945369"/>
            <a:ext cx="5586956" cy="379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13DFB7-8088-968A-3F5D-4488365769A4}"/>
              </a:ext>
            </a:extLst>
          </p:cNvPr>
          <p:cNvSpPr txBox="1"/>
          <p:nvPr/>
        </p:nvSpPr>
        <p:spPr>
          <a:xfrm>
            <a:off x="509044" y="4308557"/>
            <a:ext cx="55869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Li, Z., Liu, B.,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Kovachki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N., Bhattacharya, K., Stuart, A.,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Azizzadenesheli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K., &amp; </a:t>
            </a:r>
            <a:r>
              <a:rPr lang="en-US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Anandkumar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, A. (2021). Fourier Neural Operator for Parametric Partial Differential Equations. International Conference on Learning Representations (ICLR).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6B64C5-B848-CF40-5F6A-5833B1A4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06" y="1857878"/>
            <a:ext cx="4992653" cy="1910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8ADBEB-C30D-9A8F-A95B-D9A0C3734711}"/>
              </a:ext>
            </a:extLst>
          </p:cNvPr>
          <p:cNvSpPr txBox="1"/>
          <p:nvPr/>
        </p:nvSpPr>
        <p:spPr>
          <a:xfrm>
            <a:off x="6038947" y="2450674"/>
            <a:ext cx="52100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Fourier Layers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: The model applies spectral and regular convolutions in four layers:</a:t>
            </a:r>
          </a:p>
          <a:p>
            <a:pPr algn="l"/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Spectral Conv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: SpectralConv2d applies an FFT to convert data to frequency space, then uses an inverse FFT to return to spatial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Regular Conv: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A 1x1 convolution (self.w0) captures local patterns to enhance the Fourier-based transformations.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566AD-0229-CB14-0979-C3B2D1230092}"/>
              </a:ext>
            </a:extLst>
          </p:cNvPr>
          <p:cNvSpPr txBox="1"/>
          <p:nvPr/>
        </p:nvSpPr>
        <p:spPr>
          <a:xfrm>
            <a:off x="5695493" y="1807415"/>
            <a:ext cx="6496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Inside </a:t>
            </a:r>
            <a:r>
              <a:rPr lang="en-US" sz="2400" b="1" dirty="0" err="1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MagneX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F86838-F88E-ABBA-24FD-E9B86A1A33AB}"/>
              </a:ext>
            </a:extLst>
          </p:cNvPr>
          <p:cNvSpPr/>
          <p:nvPr/>
        </p:nvSpPr>
        <p:spPr>
          <a:xfrm>
            <a:off x="2161274" y="64103"/>
            <a:ext cx="2080136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800F47-0323-659E-6CB4-620CC8AE25CF}"/>
              </a:ext>
            </a:extLst>
          </p:cNvPr>
          <p:cNvSpPr/>
          <p:nvPr/>
        </p:nvSpPr>
        <p:spPr>
          <a:xfrm>
            <a:off x="10665815" y="72881"/>
            <a:ext cx="152618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B510C7-FA97-D3DD-9757-26D5DBD90933}"/>
              </a:ext>
            </a:extLst>
          </p:cNvPr>
          <p:cNvSpPr/>
          <p:nvPr/>
        </p:nvSpPr>
        <p:spPr>
          <a:xfrm>
            <a:off x="6432153" y="76990"/>
            <a:ext cx="1456051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5C7597-F3AA-68E0-B57E-C1A960E58B22}"/>
              </a:ext>
            </a:extLst>
          </p:cNvPr>
          <p:cNvSpPr/>
          <p:nvPr/>
        </p:nvSpPr>
        <p:spPr>
          <a:xfrm>
            <a:off x="8406730" y="76990"/>
            <a:ext cx="1711383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21" name="Picture 20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C0EFDC16-E4F8-9DD8-DAE5-E348C38DC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6" y="253155"/>
            <a:ext cx="426724" cy="166256"/>
          </a:xfrm>
          <a:prstGeom prst="rect">
            <a:avLst/>
          </a:prstGeom>
        </p:spPr>
      </p:pic>
      <p:pic>
        <p:nvPicPr>
          <p:cNvPr id="22" name="Picture 2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AA6411C4-65B2-B889-7FAF-9141FCDC4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82" y="253155"/>
            <a:ext cx="426724" cy="166256"/>
          </a:xfrm>
          <a:prstGeom prst="rect">
            <a:avLst/>
          </a:prstGeom>
        </p:spPr>
      </p:pic>
      <p:pic>
        <p:nvPicPr>
          <p:cNvPr id="23" name="Picture 22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476678B4-3ACB-9967-EF17-88F8FE13D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841" y="253155"/>
            <a:ext cx="426724" cy="166256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21710B0-16AD-8D12-8212-F1E9765D1C64}"/>
              </a:ext>
            </a:extLst>
          </p:cNvPr>
          <p:cNvSpPr/>
          <p:nvPr/>
        </p:nvSpPr>
        <p:spPr>
          <a:xfrm>
            <a:off x="4729124" y="72881"/>
            <a:ext cx="1279555" cy="731520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25" name="Picture 24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7470F104-A94D-0967-1820-D587FD92D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5" y="253155"/>
            <a:ext cx="426724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0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43E599-5BFE-E212-A98E-D12BCAF14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32856D3D-6119-11E8-A005-049B96570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21" y="840525"/>
            <a:ext cx="11478653" cy="5516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2D188D-942C-90A2-51C3-1AF611627774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FF4FA8E-867F-FEDE-D902-FF936CC8CD20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8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2" descr="Image preview">
            <a:extLst>
              <a:ext uri="{FF2B5EF4-FFF2-40B4-BE49-F238E27FC236}">
                <a16:creationId xmlns:a16="http://schemas.microsoft.com/office/drawing/2014/main" id="{7B9BE374-5D4B-EC77-0EC1-00A49FEBD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96" y="1642340"/>
            <a:ext cx="6572210" cy="36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AB1EC4-F4B6-6DB0-116A-7093EC4543FA}"/>
              </a:ext>
            </a:extLst>
          </p:cNvPr>
          <p:cNvSpPr txBox="1"/>
          <p:nvPr/>
        </p:nvSpPr>
        <p:spPr>
          <a:xfrm>
            <a:off x="2847746" y="1017784"/>
            <a:ext cx="6496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ML in </a:t>
            </a:r>
            <a:r>
              <a:rPr lang="en-US" sz="2400" b="1" dirty="0" err="1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Magnex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B7793-7726-A15F-1F51-DBC7C1F349F5}"/>
              </a:ext>
            </a:extLst>
          </p:cNvPr>
          <p:cNvSpPr txBox="1"/>
          <p:nvPr/>
        </p:nvSpPr>
        <p:spPr>
          <a:xfrm>
            <a:off x="7282376" y="2331447"/>
            <a:ext cx="32384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coupling component (Crystal anisotropy, Exchange, DMI, and Demagnetization) contributing magnetic fields for the Landau-Lifshitz-Gilbert (LLG) equation. We specifically implement the Fourier Neural Operator (FNO) within the Demagnetization stage, replacing the traditional numerical solution in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MagneX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with the FNO technique.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09ACDA-6C55-062F-E8E5-0AABDA5A6D16}"/>
              </a:ext>
            </a:extLst>
          </p:cNvPr>
          <p:cNvCxnSpPr/>
          <p:nvPr/>
        </p:nvCxnSpPr>
        <p:spPr>
          <a:xfrm>
            <a:off x="1625600" y="4965700"/>
            <a:ext cx="4749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51F15F-D692-973C-91DA-197F119A82CE}"/>
              </a:ext>
            </a:extLst>
          </p:cNvPr>
          <p:cNvCxnSpPr>
            <a:cxnSpLocks/>
          </p:cNvCxnSpPr>
          <p:nvPr/>
        </p:nvCxnSpPr>
        <p:spPr>
          <a:xfrm>
            <a:off x="2463800" y="5130800"/>
            <a:ext cx="289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5ED4F3-08AA-304E-77C7-94153DB9C240}"/>
              </a:ext>
            </a:extLst>
          </p:cNvPr>
          <p:cNvSpPr/>
          <p:nvPr/>
        </p:nvSpPr>
        <p:spPr>
          <a:xfrm>
            <a:off x="2161274" y="64103"/>
            <a:ext cx="2080136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19876B-2582-4E32-7EBD-853714E8B7F0}"/>
              </a:ext>
            </a:extLst>
          </p:cNvPr>
          <p:cNvSpPr/>
          <p:nvPr/>
        </p:nvSpPr>
        <p:spPr>
          <a:xfrm>
            <a:off x="10665815" y="72881"/>
            <a:ext cx="152618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D020E7-3602-9B4C-E191-C00AE481C738}"/>
              </a:ext>
            </a:extLst>
          </p:cNvPr>
          <p:cNvSpPr/>
          <p:nvPr/>
        </p:nvSpPr>
        <p:spPr>
          <a:xfrm>
            <a:off x="6432153" y="76990"/>
            <a:ext cx="1456051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C3A07D-40CD-B912-CE43-0156B42C5CF4}"/>
              </a:ext>
            </a:extLst>
          </p:cNvPr>
          <p:cNvSpPr/>
          <p:nvPr/>
        </p:nvSpPr>
        <p:spPr>
          <a:xfrm>
            <a:off x="8406730" y="76990"/>
            <a:ext cx="1711383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13" name="Picture 12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8C9A3344-094F-2A59-B6A1-E1589C63D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6" y="253155"/>
            <a:ext cx="426724" cy="166256"/>
          </a:xfrm>
          <a:prstGeom prst="rect">
            <a:avLst/>
          </a:prstGeom>
        </p:spPr>
      </p:pic>
      <p:pic>
        <p:nvPicPr>
          <p:cNvPr id="14" name="Picture 13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DBDDE96A-52C3-9FE0-CA9B-DFD27B798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82" y="253155"/>
            <a:ext cx="426724" cy="166256"/>
          </a:xfrm>
          <a:prstGeom prst="rect">
            <a:avLst/>
          </a:prstGeom>
        </p:spPr>
      </p:pic>
      <p:pic>
        <p:nvPicPr>
          <p:cNvPr id="15" name="Picture 14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B04B941E-43A5-B895-A184-54B551A8A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841" y="253155"/>
            <a:ext cx="426724" cy="1662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3F61B6-9735-C46E-B595-5C5106FF7BAB}"/>
              </a:ext>
            </a:extLst>
          </p:cNvPr>
          <p:cNvSpPr/>
          <p:nvPr/>
        </p:nvSpPr>
        <p:spPr>
          <a:xfrm>
            <a:off x="4729124" y="72881"/>
            <a:ext cx="1279555" cy="731520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18" name="Picture 17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3FC2F6F0-29A7-7A90-0BCA-04E3AFD10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5" y="253155"/>
            <a:ext cx="426724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51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DFDF"/>
            </a:gs>
            <a:gs pos="23000">
              <a:srgbClr val="20818A"/>
            </a:gs>
            <a:gs pos="72000">
              <a:srgbClr val="86A4A7"/>
            </a:gs>
            <a:gs pos="0">
              <a:srgbClr val="00313C"/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EAC9A-2AD2-E35B-2096-B8A1A9E1B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F01DEFC-5CBB-CE1A-FC2D-9752EA005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r="3619"/>
          <a:stretch/>
        </p:blipFill>
        <p:spPr>
          <a:xfrm>
            <a:off x="5056647" y="1885993"/>
            <a:ext cx="5654723" cy="3439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64B3BB-63F4-AB2B-40FD-9AFF4C2E849F}"/>
              </a:ext>
            </a:extLst>
          </p:cNvPr>
          <p:cNvSpPr txBox="1"/>
          <p:nvPr/>
        </p:nvSpPr>
        <p:spPr>
          <a:xfrm>
            <a:off x="0" y="6518402"/>
            <a:ext cx="29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SzPts val="5900"/>
            </a:pPr>
            <a:r>
              <a:rPr lang="en-US" sz="1600" dirty="0">
                <a:solidFill>
                  <a:schemeClr val="bg1"/>
                </a:solidFill>
                <a:latin typeface="Publica Sans" panose="00000500000000000000" pitchFamily="50" charset="0"/>
                <a:ea typeface="Palatino Linotype"/>
                <a:cs typeface="Palatino Linotype"/>
                <a:sym typeface="Palatino Linotype"/>
              </a:rPr>
              <a:t>Christian A. Fernandez Soria</a:t>
            </a:r>
            <a:endParaRPr lang="en-US" sz="1600" dirty="0">
              <a:solidFill>
                <a:schemeClr val="bg1"/>
              </a:solidFill>
              <a:latin typeface="Publica Sans" panose="00000500000000000000" pitchFamily="50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D2263683-7FC4-74DD-D312-87D062E7C893}"/>
              </a:ext>
            </a:extLst>
          </p:cNvPr>
          <p:cNvSpPr txBox="1">
            <a:spLocks/>
          </p:cNvSpPr>
          <p:nvPr/>
        </p:nvSpPr>
        <p:spPr>
          <a:xfrm>
            <a:off x="9149179" y="63353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1DE98-013B-48A8-B417-650EF3E0BBB1}" type="slidenum">
              <a:rPr lang="en-US" sz="1800" smtClean="0">
                <a:solidFill>
                  <a:schemeClr val="bg1"/>
                </a:solidFill>
              </a:rPr>
              <a:pPr/>
              <a:t>9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6" name="Picture 15" descr="A screen shot of a phone&#10;&#10;Description automatically generated">
            <a:extLst>
              <a:ext uri="{FF2B5EF4-FFF2-40B4-BE49-F238E27FC236}">
                <a16:creationId xmlns:a16="http://schemas.microsoft.com/office/drawing/2014/main" id="{6F2F9621-9010-C111-AB1E-762414F11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801726"/>
            <a:ext cx="11711391" cy="5516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531C91-EF4C-AD09-57CD-B500156DAB96}"/>
              </a:ext>
            </a:extLst>
          </p:cNvPr>
          <p:cNvSpPr txBox="1"/>
          <p:nvPr/>
        </p:nvSpPr>
        <p:spPr>
          <a:xfrm>
            <a:off x="1243479" y="1054996"/>
            <a:ext cx="3082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ML Original data base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C68F28-FAFA-AD59-1D02-02BAD48707E0}"/>
              </a:ext>
            </a:extLst>
          </p:cNvPr>
          <p:cNvSpPr txBox="1"/>
          <p:nvPr/>
        </p:nvSpPr>
        <p:spPr>
          <a:xfrm>
            <a:off x="6598304" y="990318"/>
            <a:ext cx="30822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Publica Sans" panose="00000500000000000000" pitchFamily="50" charset="0"/>
                <a:ea typeface="Tahoma" panose="020B0604030504040204" pitchFamily="34" charset="0"/>
                <a:cs typeface="HelveticaNowText Bold" panose="020B0804030202020204" pitchFamily="34" charset="0"/>
              </a:rPr>
              <a:t>Field 1 – performance</a:t>
            </a:r>
            <a:endParaRPr lang="en-US" sz="2000" dirty="0">
              <a:latin typeface="Publica Sans" panose="00000500000000000000" pitchFamily="50" charset="0"/>
              <a:ea typeface="Tahoma" panose="020B0604030504040204" pitchFamily="34" charset="0"/>
              <a:cs typeface="HelveticaNowText Bold" panose="020B080403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4C0A3BD-175C-569E-76DC-9945CBDD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23" y="1972881"/>
            <a:ext cx="3248127" cy="244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6A7739-25AE-7839-0935-40A995541468}"/>
              </a:ext>
            </a:extLst>
          </p:cNvPr>
          <p:cNvSpPr txBox="1"/>
          <p:nvPr/>
        </p:nvSpPr>
        <p:spPr>
          <a:xfrm>
            <a:off x="1298876" y="4508024"/>
            <a:ext cx="32384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Recalling from standard problem 4: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a field approximately 25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directed 170 degrees counterclockwise from the positive x axis</a:t>
            </a:r>
          </a:p>
          <a:p>
            <a:pPr algn="l"/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8 simulations were created for model 01</a:t>
            </a:r>
          </a:p>
        </p:txBody>
      </p:sp>
      <p:pic>
        <p:nvPicPr>
          <p:cNvPr id="28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3E273B42-95F9-768B-8904-720F6E3760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3775" r="3268"/>
          <a:stretch/>
        </p:blipFill>
        <p:spPr>
          <a:xfrm>
            <a:off x="5099824" y="1930510"/>
            <a:ext cx="5666719" cy="3429000"/>
          </a:xfrm>
          <a:prstGeom prst="rect">
            <a:avLst/>
          </a:prstGeom>
        </p:spPr>
      </p:pic>
      <p:pic>
        <p:nvPicPr>
          <p:cNvPr id="4098" name="Picture 2" descr="Correcto - Iconos gratis de ui">
            <a:extLst>
              <a:ext uri="{FF2B5EF4-FFF2-40B4-BE49-F238E27FC236}">
                <a16:creationId xmlns:a16="http://schemas.microsoft.com/office/drawing/2014/main" id="{9B3F77DC-BAEC-54BC-0549-D9925A3A3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286" y="1587873"/>
            <a:ext cx="586084" cy="58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B6D69A-21E3-3C60-DD6E-CB8E4EBEA0E1}"/>
              </a:ext>
            </a:extLst>
          </p:cNvPr>
          <p:cNvSpPr/>
          <p:nvPr/>
        </p:nvSpPr>
        <p:spPr>
          <a:xfrm>
            <a:off x="2161274" y="64103"/>
            <a:ext cx="2080136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Microelectronics simulations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66CE40-C60C-C2E6-4156-932722653410}"/>
              </a:ext>
            </a:extLst>
          </p:cNvPr>
          <p:cNvSpPr/>
          <p:nvPr/>
        </p:nvSpPr>
        <p:spPr>
          <a:xfrm>
            <a:off x="10665815" y="72881"/>
            <a:ext cx="1526185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Trained model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027AA1-4F3C-CF99-DFFF-5785D4D5D807}"/>
              </a:ext>
            </a:extLst>
          </p:cNvPr>
          <p:cNvSpPr/>
          <p:nvPr/>
        </p:nvSpPr>
        <p:spPr>
          <a:xfrm>
            <a:off x="6432153" y="76990"/>
            <a:ext cx="1456051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UTEP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B9C43C2-D92D-752F-96CC-88954DAC1EDE}"/>
              </a:ext>
            </a:extLst>
          </p:cNvPr>
          <p:cNvSpPr/>
          <p:nvPr/>
        </p:nvSpPr>
        <p:spPr>
          <a:xfrm>
            <a:off x="8406730" y="76990"/>
            <a:ext cx="1711383" cy="457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Generalization</a:t>
            </a:r>
          </a:p>
        </p:txBody>
      </p:sp>
      <p:pic>
        <p:nvPicPr>
          <p:cNvPr id="22" name="Picture 2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12C8BE12-877D-FB19-CF30-70787F548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6" y="253155"/>
            <a:ext cx="426724" cy="166256"/>
          </a:xfrm>
          <a:prstGeom prst="rect">
            <a:avLst/>
          </a:prstGeom>
        </p:spPr>
      </p:pic>
      <p:pic>
        <p:nvPicPr>
          <p:cNvPr id="27" name="Picture 26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4882364C-2EF8-7643-63C0-E049440124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82" y="253155"/>
            <a:ext cx="426724" cy="166256"/>
          </a:xfrm>
          <a:prstGeom prst="rect">
            <a:avLst/>
          </a:prstGeom>
        </p:spPr>
      </p:pic>
      <p:pic>
        <p:nvPicPr>
          <p:cNvPr id="29" name="Picture 28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6832E200-1780-CF52-1C01-980CA537CA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841" y="253155"/>
            <a:ext cx="426724" cy="166256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4664EBE-C1F0-C7FD-9C2A-12F060EB8092}"/>
              </a:ext>
            </a:extLst>
          </p:cNvPr>
          <p:cNvSpPr/>
          <p:nvPr/>
        </p:nvSpPr>
        <p:spPr>
          <a:xfrm>
            <a:off x="4729124" y="72881"/>
            <a:ext cx="1279555" cy="731520"/>
          </a:xfrm>
          <a:prstGeom prst="roundRect">
            <a:avLst/>
          </a:prstGeom>
          <a:solidFill>
            <a:srgbClr val="DDFB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ublica Sans" panose="00000500000000000000" pitchFamily="50" charset="0"/>
              </a:rPr>
              <a:t>Machine learning</a:t>
            </a:r>
          </a:p>
        </p:txBody>
      </p:sp>
      <p:pic>
        <p:nvPicPr>
          <p:cNvPr id="32" name="Picture 31" descr="A blue arrow pointing to the right&#10;&#10;Description automatically generated">
            <a:extLst>
              <a:ext uri="{FF2B5EF4-FFF2-40B4-BE49-F238E27FC236}">
                <a16:creationId xmlns:a16="http://schemas.microsoft.com/office/drawing/2014/main" id="{ECC1C762-786E-6214-B638-1E14BE7A16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5" y="253155"/>
            <a:ext cx="426724" cy="1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6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2612</TotalTime>
  <Words>951</Words>
  <Application>Microsoft Office PowerPoint</Application>
  <PresentationFormat>Widescreen</PresentationFormat>
  <Paragraphs>199</Paragraphs>
  <Slides>15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Aptos Black</vt:lpstr>
      <vt:lpstr>Arial</vt:lpstr>
      <vt:lpstr>Calibri</vt:lpstr>
      <vt:lpstr>Calibri Light</vt:lpstr>
      <vt:lpstr>Publica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Fernandez Soria, Christian A</dc:creator>
  <cp:lastModifiedBy>Fernandez Soria, Christian A</cp:lastModifiedBy>
  <cp:revision>5</cp:revision>
  <dcterms:created xsi:type="dcterms:W3CDTF">2023-07-11T23:11:42Z</dcterms:created>
  <dcterms:modified xsi:type="dcterms:W3CDTF">2025-06-03T17:12:07Z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73649dc-6fee-4eb8-a128-734c3c842ea8_Enabled">
    <vt:lpwstr>true</vt:lpwstr>
  </property>
  <property fmtid="{D5CDD505-2E9C-101B-9397-08002B2CF9AE}" pid="3" name="MSIP_Label_b73649dc-6fee-4eb8-a128-734c3c842ea8_SetDate">
    <vt:lpwstr>2023-07-11T23:47:23Z</vt:lpwstr>
  </property>
  <property fmtid="{D5CDD505-2E9C-101B-9397-08002B2CF9AE}" pid="4" name="MSIP_Label_b73649dc-6fee-4eb8-a128-734c3c842ea8_Method">
    <vt:lpwstr>Standard</vt:lpwstr>
  </property>
  <property fmtid="{D5CDD505-2E9C-101B-9397-08002B2CF9AE}" pid="5" name="MSIP_Label_b73649dc-6fee-4eb8-a128-734c3c842ea8_Name">
    <vt:lpwstr>defa4170-0d19-0005-0004-bc88714345d2</vt:lpwstr>
  </property>
  <property fmtid="{D5CDD505-2E9C-101B-9397-08002B2CF9AE}" pid="6" name="MSIP_Label_b73649dc-6fee-4eb8-a128-734c3c842ea8_SiteId">
    <vt:lpwstr>857c21d2-1a16-43a4-90cf-d57f3fab9d2f</vt:lpwstr>
  </property>
  <property fmtid="{D5CDD505-2E9C-101B-9397-08002B2CF9AE}" pid="7" name="MSIP_Label_b73649dc-6fee-4eb8-a128-734c3c842ea8_ActionId">
    <vt:lpwstr>9d6945a9-2c74-4aa5-aa02-5d5440676931</vt:lpwstr>
  </property>
  <property fmtid="{D5CDD505-2E9C-101B-9397-08002B2CF9AE}" pid="8" name="MSIP_Label_b73649dc-6fee-4eb8-a128-734c3c842ea8_ContentBits">
    <vt:lpwstr>0</vt:lpwstr>
  </property>
</Properties>
</file>